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661" r:id="rId5"/>
  </p:sldMasterIdLst>
  <p:notesMasterIdLst>
    <p:notesMasterId r:id="rId92"/>
  </p:notesMasterIdLst>
  <p:handoutMasterIdLst>
    <p:handoutMasterId r:id="rId93"/>
  </p:handoutMasterIdLst>
  <p:sldIdLst>
    <p:sldId id="256" r:id="rId6"/>
    <p:sldId id="327" r:id="rId7"/>
    <p:sldId id="328" r:id="rId8"/>
    <p:sldId id="257" r:id="rId9"/>
    <p:sldId id="258" r:id="rId10"/>
    <p:sldId id="329" r:id="rId11"/>
    <p:sldId id="259" r:id="rId12"/>
    <p:sldId id="330" r:id="rId13"/>
    <p:sldId id="331" r:id="rId14"/>
    <p:sldId id="333" r:id="rId15"/>
    <p:sldId id="260" r:id="rId16"/>
    <p:sldId id="334" r:id="rId17"/>
    <p:sldId id="261" r:id="rId18"/>
    <p:sldId id="335" r:id="rId19"/>
    <p:sldId id="336" r:id="rId20"/>
    <p:sldId id="337" r:id="rId21"/>
    <p:sldId id="262" r:id="rId22"/>
    <p:sldId id="263" r:id="rId23"/>
    <p:sldId id="430" r:id="rId24"/>
    <p:sldId id="397" r:id="rId25"/>
    <p:sldId id="264" r:id="rId26"/>
    <p:sldId id="398" r:id="rId27"/>
    <p:sldId id="342" r:id="rId28"/>
    <p:sldId id="265" r:id="rId29"/>
    <p:sldId id="343" r:id="rId30"/>
    <p:sldId id="344" r:id="rId31"/>
    <p:sldId id="266" r:id="rId32"/>
    <p:sldId id="326" r:id="rId33"/>
    <p:sldId id="399" r:id="rId34"/>
    <p:sldId id="400" r:id="rId35"/>
    <p:sldId id="273" r:id="rId36"/>
    <p:sldId id="401" r:id="rId37"/>
    <p:sldId id="274" r:id="rId38"/>
    <p:sldId id="278" r:id="rId39"/>
    <p:sldId id="348" r:id="rId40"/>
    <p:sldId id="349" r:id="rId41"/>
    <p:sldId id="279" r:id="rId42"/>
    <p:sldId id="280" r:id="rId43"/>
    <p:sldId id="402" r:id="rId44"/>
    <p:sldId id="281" r:id="rId45"/>
    <p:sldId id="403" r:id="rId46"/>
    <p:sldId id="282" r:id="rId47"/>
    <p:sldId id="352" r:id="rId48"/>
    <p:sldId id="283" r:id="rId49"/>
    <p:sldId id="353" r:id="rId50"/>
    <p:sldId id="284" r:id="rId51"/>
    <p:sldId id="404" r:id="rId52"/>
    <p:sldId id="285" r:id="rId53"/>
    <p:sldId id="405" r:id="rId54"/>
    <p:sldId id="406" r:id="rId55"/>
    <p:sldId id="407" r:id="rId56"/>
    <p:sldId id="408" r:id="rId57"/>
    <p:sldId id="409" r:id="rId58"/>
    <p:sldId id="410" r:id="rId59"/>
    <p:sldId id="411" r:id="rId60"/>
    <p:sldId id="412" r:id="rId61"/>
    <p:sldId id="413" r:id="rId62"/>
    <p:sldId id="414" r:id="rId63"/>
    <p:sldId id="415" r:id="rId64"/>
    <p:sldId id="416" r:id="rId65"/>
    <p:sldId id="286" r:id="rId66"/>
    <p:sldId id="287" r:id="rId67"/>
    <p:sldId id="288" r:id="rId68"/>
    <p:sldId id="289" r:id="rId69"/>
    <p:sldId id="417" r:id="rId70"/>
    <p:sldId id="290" r:id="rId71"/>
    <p:sldId id="367" r:id="rId72"/>
    <p:sldId id="368" r:id="rId73"/>
    <p:sldId id="418" r:id="rId74"/>
    <p:sldId id="291" r:id="rId75"/>
    <p:sldId id="431" r:id="rId76"/>
    <p:sldId id="292" r:id="rId77"/>
    <p:sldId id="370" r:id="rId78"/>
    <p:sldId id="293" r:id="rId79"/>
    <p:sldId id="371" r:id="rId80"/>
    <p:sldId id="372" r:id="rId81"/>
    <p:sldId id="419" r:id="rId82"/>
    <p:sldId id="294" r:id="rId83"/>
    <p:sldId id="295" r:id="rId84"/>
    <p:sldId id="374" r:id="rId85"/>
    <p:sldId id="296" r:id="rId86"/>
    <p:sldId id="375" r:id="rId87"/>
    <p:sldId id="303" r:id="rId88"/>
    <p:sldId id="304" r:id="rId89"/>
    <p:sldId id="305" r:id="rId90"/>
    <p:sldId id="306" r:id="rId9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76" autoAdjust="0"/>
    <p:restoredTop sz="94720"/>
  </p:normalViewPr>
  <p:slideViewPr>
    <p:cSldViewPr>
      <p:cViewPr varScale="1">
        <p:scale>
          <a:sx n="97" d="100"/>
          <a:sy n="97" d="100"/>
        </p:scale>
        <p:origin x="880"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5" Type="http://schemas.openxmlformats.org/officeDocument/2006/relationships/slideMaster" Target="slideMasters/slideMaster1.xml"/><Relationship Id="rId90" Type="http://schemas.openxmlformats.org/officeDocument/2006/relationships/slide" Target="slides/slide85.xml"/><Relationship Id="rId95" Type="http://schemas.openxmlformats.org/officeDocument/2006/relationships/viewProps" Target="viewProps.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0" Type="http://schemas.openxmlformats.org/officeDocument/2006/relationships/slide" Target="slides/slide75.xml"/><Relationship Id="rId85" Type="http://schemas.openxmlformats.org/officeDocument/2006/relationships/slide" Target="slides/slide80.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slide" Target="slides/slide83.xml"/><Relationship Id="rId91" Type="http://schemas.openxmlformats.org/officeDocument/2006/relationships/slide" Target="slides/slide86.xml"/><Relationship Id="rId9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6EE4FF-52E4-021C-6C76-FBF272C08ED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cs typeface="Arial" charset="0"/>
              </a:defRPr>
            </a:lvl1pPr>
          </a:lstStyle>
          <a:p>
            <a:pPr>
              <a:defRPr/>
            </a:pPr>
            <a:endParaRPr lang="en-US"/>
          </a:p>
        </p:txBody>
      </p:sp>
      <p:sp>
        <p:nvSpPr>
          <p:cNvPr id="3" name="Date Placeholder 2">
            <a:extLst>
              <a:ext uri="{FF2B5EF4-FFF2-40B4-BE49-F238E27FC236}">
                <a16:creationId xmlns:a16="http://schemas.microsoft.com/office/drawing/2014/main" id="{091EFF68-08E0-7045-C49D-3DB1454CD862}"/>
              </a:ext>
            </a:extLst>
          </p:cNvPr>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atin typeface="Arial" charset="0"/>
                <a:cs typeface="Arial" charset="0"/>
              </a:defRPr>
            </a:lvl1pPr>
          </a:lstStyle>
          <a:p>
            <a:pPr>
              <a:defRPr/>
            </a:pPr>
            <a:fld id="{ACA0A8E5-3F81-5740-A5F2-1096A0488ED7}" type="datetimeFigureOut">
              <a:rPr lang="en-US"/>
              <a:pPr>
                <a:defRPr/>
              </a:pPr>
              <a:t>3/27/23</a:t>
            </a:fld>
            <a:endParaRPr lang="en-US"/>
          </a:p>
        </p:txBody>
      </p:sp>
      <p:sp>
        <p:nvSpPr>
          <p:cNvPr id="4" name="Footer Placeholder 3">
            <a:extLst>
              <a:ext uri="{FF2B5EF4-FFF2-40B4-BE49-F238E27FC236}">
                <a16:creationId xmlns:a16="http://schemas.microsoft.com/office/drawing/2014/main" id="{7324A148-0BE3-004B-29BA-1009B7816C96}"/>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cs typeface="Arial" charset="0"/>
              </a:defRPr>
            </a:lvl1pPr>
          </a:lstStyle>
          <a:p>
            <a:pPr>
              <a:defRPr/>
            </a:pPr>
            <a:endParaRPr lang="en-US"/>
          </a:p>
        </p:txBody>
      </p:sp>
      <p:sp>
        <p:nvSpPr>
          <p:cNvPr id="5" name="Slide Number Placeholder 4">
            <a:extLst>
              <a:ext uri="{FF2B5EF4-FFF2-40B4-BE49-F238E27FC236}">
                <a16:creationId xmlns:a16="http://schemas.microsoft.com/office/drawing/2014/main" id="{9ADD0F67-80CE-4F3F-4C25-E3C01B1FFFD8}"/>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14B77489-DC0D-3C48-A06D-302EB4129424}" type="slidenum">
              <a:rPr lang="en-US" altLang="en-GH"/>
              <a:pPr/>
              <a:t>‹#›</a:t>
            </a:fld>
            <a:endParaRPr lang="en-US" altLang="en-GH"/>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05A60EA-9FDD-8BE2-C550-19B3DD9FDB6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B6CA132F-8092-9782-8301-B6152CDC3652}"/>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7B694F06-C941-BC43-BAD1-C76B3869F7C6}" type="datetimeFigureOut">
              <a:rPr lang="en-US"/>
              <a:pPr>
                <a:defRPr/>
              </a:pPr>
              <a:t>3/27/23</a:t>
            </a:fld>
            <a:endParaRPr lang="en-US"/>
          </a:p>
        </p:txBody>
      </p:sp>
      <p:sp>
        <p:nvSpPr>
          <p:cNvPr id="4" name="Slide Image Placeholder 3">
            <a:extLst>
              <a:ext uri="{FF2B5EF4-FFF2-40B4-BE49-F238E27FC236}">
                <a16:creationId xmlns:a16="http://schemas.microsoft.com/office/drawing/2014/main" id="{13C681E9-AA1E-B300-B2A7-F553812EC4EF}"/>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4967E356-7D87-FA7D-484A-F0B6362911F5}"/>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3F16C72-8E0B-5835-9E97-C107F8D5A4E2}"/>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B12A5C3A-9BA5-0101-2348-C9FC78F88865}"/>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9090656C-6148-874D-9458-DF205E6B24F4}" type="slidenum">
              <a:rPr lang="en-US" altLang="en-GH"/>
              <a:pPr/>
              <a:t>‹#›</a:t>
            </a:fld>
            <a:endParaRPr lang="en-US" altLang="en-GH"/>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Slide Image Placeholder 1">
            <a:extLst>
              <a:ext uri="{FF2B5EF4-FFF2-40B4-BE49-F238E27FC236}">
                <a16:creationId xmlns:a16="http://schemas.microsoft.com/office/drawing/2014/main" id="{5498A909-FB97-B9B3-5855-B3823EF6D61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0051" name="Notes Placeholder 2">
            <a:extLst>
              <a:ext uri="{FF2B5EF4-FFF2-40B4-BE49-F238E27FC236}">
                <a16:creationId xmlns:a16="http://schemas.microsoft.com/office/drawing/2014/main" id="{0111C2AD-AD5B-4944-AE3E-88F1D4DD052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28004" name="Slide Number Placeholder 3">
            <a:extLst>
              <a:ext uri="{FF2B5EF4-FFF2-40B4-BE49-F238E27FC236}">
                <a16:creationId xmlns:a16="http://schemas.microsoft.com/office/drawing/2014/main" id="{B658F344-663E-42AA-8F89-20030581C51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192CC93-3F00-9248-A1A7-9CCB366C7DAE}" type="slidenum">
              <a:rPr lang="en-US" altLang="en-GH">
                <a:latin typeface="Calibri" panose="020F0502020204030204" pitchFamily="34" charset="0"/>
              </a:rPr>
              <a:pPr eaLnBrk="1" hangingPunct="1"/>
              <a:t>1</a:t>
            </a:fld>
            <a:endParaRPr lang="en-US" altLang="en-GH">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Slide Image Placeholder 1">
            <a:extLst>
              <a:ext uri="{FF2B5EF4-FFF2-40B4-BE49-F238E27FC236}">
                <a16:creationId xmlns:a16="http://schemas.microsoft.com/office/drawing/2014/main" id="{219A3C42-D4C7-7777-4C82-A81D70AAD05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9267" name="Notes Placeholder 2">
            <a:extLst>
              <a:ext uri="{FF2B5EF4-FFF2-40B4-BE49-F238E27FC236}">
                <a16:creationId xmlns:a16="http://schemas.microsoft.com/office/drawing/2014/main" id="{FDD0683D-2244-2F6C-F3DC-979D3E40B7F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8244" name="Slide Number Placeholder 3">
            <a:extLst>
              <a:ext uri="{FF2B5EF4-FFF2-40B4-BE49-F238E27FC236}">
                <a16:creationId xmlns:a16="http://schemas.microsoft.com/office/drawing/2014/main" id="{BF9F35E0-3EC5-1569-ABA9-4C4EDF7269B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0E63CB39-3AE9-3F45-8C62-B97AC399F5F8}" type="slidenum">
              <a:rPr lang="en-US" altLang="en-GH">
                <a:latin typeface="Calibri" panose="020F0502020204030204" pitchFamily="34" charset="0"/>
              </a:rPr>
              <a:pPr eaLnBrk="1" hangingPunct="1"/>
              <a:t>10</a:t>
            </a:fld>
            <a:endParaRPr lang="en-US" altLang="en-GH">
              <a:latin typeface="Calibri" panose="020F050202020403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Slide Image Placeholder 1">
            <a:extLst>
              <a:ext uri="{FF2B5EF4-FFF2-40B4-BE49-F238E27FC236}">
                <a16:creationId xmlns:a16="http://schemas.microsoft.com/office/drawing/2014/main" id="{30E86886-38CC-1619-BFCE-9F2905302AB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0291" name="Notes Placeholder 2">
            <a:extLst>
              <a:ext uri="{FF2B5EF4-FFF2-40B4-BE49-F238E27FC236}">
                <a16:creationId xmlns:a16="http://schemas.microsoft.com/office/drawing/2014/main" id="{F4F3435B-F51C-D6FB-32AD-82A0B7B068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9268" name="Slide Number Placeholder 3">
            <a:extLst>
              <a:ext uri="{FF2B5EF4-FFF2-40B4-BE49-F238E27FC236}">
                <a16:creationId xmlns:a16="http://schemas.microsoft.com/office/drawing/2014/main" id="{0E530243-5405-CB9F-06AD-A71342F1ECBF}"/>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9D54AFA-E3AC-714C-81A3-9E4C7C723F8C}" type="slidenum">
              <a:rPr lang="en-US" altLang="en-GH">
                <a:latin typeface="Calibri" panose="020F0502020204030204" pitchFamily="34" charset="0"/>
              </a:rPr>
              <a:pPr eaLnBrk="1" hangingPunct="1"/>
              <a:t>11</a:t>
            </a:fld>
            <a:endParaRPr lang="en-US" altLang="en-GH">
              <a:latin typeface="Calibri" panose="020F050202020403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a:extLst>
              <a:ext uri="{FF2B5EF4-FFF2-40B4-BE49-F238E27FC236}">
                <a16:creationId xmlns:a16="http://schemas.microsoft.com/office/drawing/2014/main" id="{1FD549DA-15CF-24E3-95E8-FE1516C302E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5" name="Notes Placeholder 2">
            <a:extLst>
              <a:ext uri="{FF2B5EF4-FFF2-40B4-BE49-F238E27FC236}">
                <a16:creationId xmlns:a16="http://schemas.microsoft.com/office/drawing/2014/main" id="{D375FD21-5741-E0B1-37BD-53FAB9D7B4E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0292" name="Slide Number Placeholder 3">
            <a:extLst>
              <a:ext uri="{FF2B5EF4-FFF2-40B4-BE49-F238E27FC236}">
                <a16:creationId xmlns:a16="http://schemas.microsoft.com/office/drawing/2014/main" id="{D88AC53E-C406-0B23-3CB5-A9C57C695C71}"/>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CD4F4E6-BBD1-CD4E-967D-8826B4C5741B}" type="slidenum">
              <a:rPr lang="en-US" altLang="en-GH">
                <a:latin typeface="Calibri" panose="020F0502020204030204" pitchFamily="34" charset="0"/>
              </a:rPr>
              <a:pPr eaLnBrk="1" hangingPunct="1"/>
              <a:t>12</a:t>
            </a:fld>
            <a:endParaRPr lang="en-US" altLang="en-GH">
              <a:latin typeface="Calibri" panose="020F050202020403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Slide Image Placeholder 1">
            <a:extLst>
              <a:ext uri="{FF2B5EF4-FFF2-40B4-BE49-F238E27FC236}">
                <a16:creationId xmlns:a16="http://schemas.microsoft.com/office/drawing/2014/main" id="{B1DEAF7A-3FD8-2E9E-70E4-DEB9E8C7A31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2339" name="Notes Placeholder 2">
            <a:extLst>
              <a:ext uri="{FF2B5EF4-FFF2-40B4-BE49-F238E27FC236}">
                <a16:creationId xmlns:a16="http://schemas.microsoft.com/office/drawing/2014/main" id="{F9DD7914-FAB2-D0EF-9397-D2375B94E1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1316" name="Slide Number Placeholder 3">
            <a:extLst>
              <a:ext uri="{FF2B5EF4-FFF2-40B4-BE49-F238E27FC236}">
                <a16:creationId xmlns:a16="http://schemas.microsoft.com/office/drawing/2014/main" id="{55532E2F-CC1E-4C87-CB5B-1283214C87D7}"/>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459E805D-9EDF-0441-8A37-6AEAFD3C889C}" type="slidenum">
              <a:rPr lang="en-US" altLang="en-GH">
                <a:latin typeface="Calibri" panose="020F0502020204030204" pitchFamily="34" charset="0"/>
              </a:rPr>
              <a:pPr eaLnBrk="1" hangingPunct="1"/>
              <a:t>13</a:t>
            </a:fld>
            <a:endParaRPr lang="en-US" altLang="en-GH">
              <a:latin typeface="Calibri" panose="020F050202020403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Slide Image Placeholder 1">
            <a:extLst>
              <a:ext uri="{FF2B5EF4-FFF2-40B4-BE49-F238E27FC236}">
                <a16:creationId xmlns:a16="http://schemas.microsoft.com/office/drawing/2014/main" id="{3ECDFC99-B4E2-78B8-0078-27FEC4EEC8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63" name="Notes Placeholder 2">
            <a:extLst>
              <a:ext uri="{FF2B5EF4-FFF2-40B4-BE49-F238E27FC236}">
                <a16:creationId xmlns:a16="http://schemas.microsoft.com/office/drawing/2014/main" id="{D7666461-04CC-2250-721D-86329DEB9BA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2340" name="Slide Number Placeholder 3">
            <a:extLst>
              <a:ext uri="{FF2B5EF4-FFF2-40B4-BE49-F238E27FC236}">
                <a16:creationId xmlns:a16="http://schemas.microsoft.com/office/drawing/2014/main" id="{23293DEF-93A9-DE19-CBF9-6C607D1CE3C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98466C3-5EF2-B54F-A3C0-BC2DC233AB04}" type="slidenum">
              <a:rPr lang="en-US" altLang="en-GH">
                <a:latin typeface="Calibri" panose="020F0502020204030204" pitchFamily="34" charset="0"/>
              </a:rPr>
              <a:pPr eaLnBrk="1" hangingPunct="1"/>
              <a:t>14</a:t>
            </a:fld>
            <a:endParaRPr lang="en-US" altLang="en-GH">
              <a:latin typeface="Calibri" panose="020F050202020403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Slide Image Placeholder 1">
            <a:extLst>
              <a:ext uri="{FF2B5EF4-FFF2-40B4-BE49-F238E27FC236}">
                <a16:creationId xmlns:a16="http://schemas.microsoft.com/office/drawing/2014/main" id="{57EF038D-4C72-C276-DF8F-7734924E2E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4387" name="Notes Placeholder 2">
            <a:extLst>
              <a:ext uri="{FF2B5EF4-FFF2-40B4-BE49-F238E27FC236}">
                <a16:creationId xmlns:a16="http://schemas.microsoft.com/office/drawing/2014/main" id="{B347B477-399B-7F8A-9582-7E6FC32ADC9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3364" name="Slide Number Placeholder 3">
            <a:extLst>
              <a:ext uri="{FF2B5EF4-FFF2-40B4-BE49-F238E27FC236}">
                <a16:creationId xmlns:a16="http://schemas.microsoft.com/office/drawing/2014/main" id="{E468F756-DAF1-ED70-9690-3C3DF2371D34}"/>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6E1016C-E253-D144-81D1-AD0C9198846F}" type="slidenum">
              <a:rPr lang="en-US" altLang="en-GH">
                <a:latin typeface="Calibri" panose="020F0502020204030204" pitchFamily="34" charset="0"/>
              </a:rPr>
              <a:pPr eaLnBrk="1" hangingPunct="1"/>
              <a:t>15</a:t>
            </a:fld>
            <a:endParaRPr lang="en-US" altLang="en-GH">
              <a:latin typeface="Calibri" panose="020F050202020403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Slide Image Placeholder 1">
            <a:extLst>
              <a:ext uri="{FF2B5EF4-FFF2-40B4-BE49-F238E27FC236}">
                <a16:creationId xmlns:a16="http://schemas.microsoft.com/office/drawing/2014/main" id="{1AE7972C-AE00-625E-7C65-C8301CD5C3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5411" name="Notes Placeholder 2">
            <a:extLst>
              <a:ext uri="{FF2B5EF4-FFF2-40B4-BE49-F238E27FC236}">
                <a16:creationId xmlns:a16="http://schemas.microsoft.com/office/drawing/2014/main" id="{EB3CD86A-7E34-EEB3-C7CF-43E70827025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4388" name="Slide Number Placeholder 3">
            <a:extLst>
              <a:ext uri="{FF2B5EF4-FFF2-40B4-BE49-F238E27FC236}">
                <a16:creationId xmlns:a16="http://schemas.microsoft.com/office/drawing/2014/main" id="{E6AF56C3-136A-5C9B-0D1D-186660414CEB}"/>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EBD2718-8254-3745-9CC0-2BD7B2C1F70B}" type="slidenum">
              <a:rPr lang="en-US" altLang="en-GH">
                <a:latin typeface="Calibri" panose="020F0502020204030204" pitchFamily="34" charset="0"/>
              </a:rPr>
              <a:pPr eaLnBrk="1" hangingPunct="1"/>
              <a:t>16</a:t>
            </a:fld>
            <a:endParaRPr lang="en-US" altLang="en-GH">
              <a:latin typeface="Calibri" panose="020F050202020403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Slide Image Placeholder 1">
            <a:extLst>
              <a:ext uri="{FF2B5EF4-FFF2-40B4-BE49-F238E27FC236}">
                <a16:creationId xmlns:a16="http://schemas.microsoft.com/office/drawing/2014/main" id="{4BF5B9D7-D435-75A5-4473-618913192F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5" name="Notes Placeholder 2">
            <a:extLst>
              <a:ext uri="{FF2B5EF4-FFF2-40B4-BE49-F238E27FC236}">
                <a16:creationId xmlns:a16="http://schemas.microsoft.com/office/drawing/2014/main" id="{9B2778F8-2514-6F5E-846E-94BD79667A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5412" name="Slide Number Placeholder 3">
            <a:extLst>
              <a:ext uri="{FF2B5EF4-FFF2-40B4-BE49-F238E27FC236}">
                <a16:creationId xmlns:a16="http://schemas.microsoft.com/office/drawing/2014/main" id="{383DA496-183D-0B89-6E8F-5A0BE0D4D7DC}"/>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4CE2AAFE-30C4-314F-8D6C-709FED8DFE16}" type="slidenum">
              <a:rPr lang="en-US" altLang="en-GH">
                <a:latin typeface="Calibri" panose="020F0502020204030204" pitchFamily="34" charset="0"/>
              </a:rPr>
              <a:pPr eaLnBrk="1" hangingPunct="1"/>
              <a:t>17</a:t>
            </a:fld>
            <a:endParaRPr lang="en-US" altLang="en-GH">
              <a:latin typeface="Calibri" panose="020F050202020403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Slide Image Placeholder 1">
            <a:extLst>
              <a:ext uri="{FF2B5EF4-FFF2-40B4-BE49-F238E27FC236}">
                <a16:creationId xmlns:a16="http://schemas.microsoft.com/office/drawing/2014/main" id="{910A564B-15EA-0778-DF4A-52C1454B247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7459" name="Notes Placeholder 2">
            <a:extLst>
              <a:ext uri="{FF2B5EF4-FFF2-40B4-BE49-F238E27FC236}">
                <a16:creationId xmlns:a16="http://schemas.microsoft.com/office/drawing/2014/main" id="{9222E4C5-8F26-DC68-5923-118872DBA79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7460" name="Slide Number Placeholder 3">
            <a:extLst>
              <a:ext uri="{FF2B5EF4-FFF2-40B4-BE49-F238E27FC236}">
                <a16:creationId xmlns:a16="http://schemas.microsoft.com/office/drawing/2014/main" id="{BDF8A2BD-5B45-817A-4A1A-BA708163E741}"/>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3BF7EB6-5E57-B749-A537-6C41F62F3AEE}" type="slidenum">
              <a:rPr lang="en-US" altLang="en-GH">
                <a:latin typeface="Calibri" panose="020F0502020204030204" pitchFamily="34" charset="0"/>
              </a:rPr>
              <a:pPr eaLnBrk="1" hangingPunct="1"/>
              <a:t>18</a:t>
            </a:fld>
            <a:endParaRPr lang="en-US" altLang="en-GH">
              <a:latin typeface="Calibri" panose="020F050202020403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Slide Image Placeholder 1">
            <a:extLst>
              <a:ext uri="{FF2B5EF4-FFF2-40B4-BE49-F238E27FC236}">
                <a16:creationId xmlns:a16="http://schemas.microsoft.com/office/drawing/2014/main" id="{1D0B11E8-A55F-4C48-9988-02D88F2CE40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8483" name="Notes Placeholder 2">
            <a:extLst>
              <a:ext uri="{FF2B5EF4-FFF2-40B4-BE49-F238E27FC236}">
                <a16:creationId xmlns:a16="http://schemas.microsoft.com/office/drawing/2014/main" id="{E679D452-46FF-30C5-2F77-631CE1F67C9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49508" name="Slide Number Placeholder 3">
            <a:extLst>
              <a:ext uri="{FF2B5EF4-FFF2-40B4-BE49-F238E27FC236}">
                <a16:creationId xmlns:a16="http://schemas.microsoft.com/office/drawing/2014/main" id="{F9CFB5B3-3E75-92E0-6423-9119C9E8BC3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7E8D73A-E13F-984B-83A8-3C5DCDEDF21F}" type="slidenum">
              <a:rPr lang="en-US" altLang="en-GH">
                <a:latin typeface="Calibri" panose="020F0502020204030204" pitchFamily="34" charset="0"/>
              </a:rPr>
              <a:pPr eaLnBrk="1" hangingPunct="1"/>
              <a:t>21</a:t>
            </a:fld>
            <a:endParaRPr lang="en-US" altLang="en-GH">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Slide Image Placeholder 1">
            <a:extLst>
              <a:ext uri="{FF2B5EF4-FFF2-40B4-BE49-F238E27FC236}">
                <a16:creationId xmlns:a16="http://schemas.microsoft.com/office/drawing/2014/main" id="{9322A11A-E1CC-9F40-097E-9A164CEB83D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075" name="Notes Placeholder 2">
            <a:extLst>
              <a:ext uri="{FF2B5EF4-FFF2-40B4-BE49-F238E27FC236}">
                <a16:creationId xmlns:a16="http://schemas.microsoft.com/office/drawing/2014/main" id="{8C74C1A0-1635-9316-DE65-FAF9B3FF2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29028" name="Slide Number Placeholder 3">
            <a:extLst>
              <a:ext uri="{FF2B5EF4-FFF2-40B4-BE49-F238E27FC236}">
                <a16:creationId xmlns:a16="http://schemas.microsoft.com/office/drawing/2014/main" id="{8DEF6512-9EE1-BD50-8280-0348437A137F}"/>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0189060-9EA6-C242-A75D-B58CF7E557B4}" type="slidenum">
              <a:rPr lang="en-US" altLang="en-GH">
                <a:latin typeface="Calibri" panose="020F0502020204030204" pitchFamily="34" charset="0"/>
              </a:rPr>
              <a:pPr eaLnBrk="1" hangingPunct="1"/>
              <a:t>2</a:t>
            </a:fld>
            <a:endParaRPr lang="en-US" altLang="en-GH">
              <a:latin typeface="Calibri" panose="020F050202020403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Slide Image Placeholder 1">
            <a:extLst>
              <a:ext uri="{FF2B5EF4-FFF2-40B4-BE49-F238E27FC236}">
                <a16:creationId xmlns:a16="http://schemas.microsoft.com/office/drawing/2014/main" id="{94AB7F3E-7136-07D8-73DD-A99B7ACD69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9507" name="Notes Placeholder 2">
            <a:extLst>
              <a:ext uri="{FF2B5EF4-FFF2-40B4-BE49-F238E27FC236}">
                <a16:creationId xmlns:a16="http://schemas.microsoft.com/office/drawing/2014/main" id="{D7F9053A-ECFF-D8D9-2221-4130679473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2580" name="Slide Number Placeholder 3">
            <a:extLst>
              <a:ext uri="{FF2B5EF4-FFF2-40B4-BE49-F238E27FC236}">
                <a16:creationId xmlns:a16="http://schemas.microsoft.com/office/drawing/2014/main" id="{C025F348-1465-C62F-AD18-C0AEAEE6669F}"/>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3264CC9-FB2C-904D-9FD5-93518A0B816D}" type="slidenum">
              <a:rPr lang="en-US" altLang="en-GH">
                <a:latin typeface="Calibri" panose="020F0502020204030204" pitchFamily="34" charset="0"/>
              </a:rPr>
              <a:pPr eaLnBrk="1" hangingPunct="1"/>
              <a:t>23</a:t>
            </a:fld>
            <a:endParaRPr lang="en-US" altLang="en-GH">
              <a:latin typeface="Calibri" panose="020F050202020403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Slide Image Placeholder 1">
            <a:extLst>
              <a:ext uri="{FF2B5EF4-FFF2-40B4-BE49-F238E27FC236}">
                <a16:creationId xmlns:a16="http://schemas.microsoft.com/office/drawing/2014/main" id="{8BEE83F3-5E79-297F-7A24-1B22B85B8AF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0531" name="Notes Placeholder 2">
            <a:extLst>
              <a:ext uri="{FF2B5EF4-FFF2-40B4-BE49-F238E27FC236}">
                <a16:creationId xmlns:a16="http://schemas.microsoft.com/office/drawing/2014/main" id="{3D8B7CF6-C203-08A4-B1A2-2DA123CB072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3604" name="Slide Number Placeholder 3">
            <a:extLst>
              <a:ext uri="{FF2B5EF4-FFF2-40B4-BE49-F238E27FC236}">
                <a16:creationId xmlns:a16="http://schemas.microsoft.com/office/drawing/2014/main" id="{B7B82422-5203-39D0-5B88-2B446BE5A906}"/>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A4F7CC5-6BFC-1447-8A18-536D9EB9A8C7}" type="slidenum">
              <a:rPr lang="en-US" altLang="en-GH">
                <a:latin typeface="Calibri" panose="020F0502020204030204" pitchFamily="34" charset="0"/>
              </a:rPr>
              <a:pPr eaLnBrk="1" hangingPunct="1"/>
              <a:t>24</a:t>
            </a:fld>
            <a:endParaRPr lang="en-US" altLang="en-GH">
              <a:latin typeface="Calibri" panose="020F050202020403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Slide Image Placeholder 1">
            <a:extLst>
              <a:ext uri="{FF2B5EF4-FFF2-40B4-BE49-F238E27FC236}">
                <a16:creationId xmlns:a16="http://schemas.microsoft.com/office/drawing/2014/main" id="{E2C06D5D-3146-A8FD-B2FB-609A050B6B0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1555" name="Notes Placeholder 2">
            <a:extLst>
              <a:ext uri="{FF2B5EF4-FFF2-40B4-BE49-F238E27FC236}">
                <a16:creationId xmlns:a16="http://schemas.microsoft.com/office/drawing/2014/main" id="{C39C17CA-4499-93F6-4B9F-821E9206DD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4628" name="Slide Number Placeholder 3">
            <a:extLst>
              <a:ext uri="{FF2B5EF4-FFF2-40B4-BE49-F238E27FC236}">
                <a16:creationId xmlns:a16="http://schemas.microsoft.com/office/drawing/2014/main" id="{B2CE56A9-040D-6687-C6AB-C398CA2CE366}"/>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CF36D7B-7A3B-1B47-B698-0EC6E6DBFE34}" type="slidenum">
              <a:rPr lang="en-US" altLang="en-GH">
                <a:latin typeface="Calibri" panose="020F0502020204030204" pitchFamily="34" charset="0"/>
              </a:rPr>
              <a:pPr eaLnBrk="1" hangingPunct="1"/>
              <a:t>25</a:t>
            </a:fld>
            <a:endParaRPr lang="en-US" altLang="en-GH">
              <a:latin typeface="Calibri" panose="020F050202020403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Slide Image Placeholder 1">
            <a:extLst>
              <a:ext uri="{FF2B5EF4-FFF2-40B4-BE49-F238E27FC236}">
                <a16:creationId xmlns:a16="http://schemas.microsoft.com/office/drawing/2014/main" id="{644DA27B-0F57-90C8-E823-16C8F7F3BE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579" name="Notes Placeholder 2">
            <a:extLst>
              <a:ext uri="{FF2B5EF4-FFF2-40B4-BE49-F238E27FC236}">
                <a16:creationId xmlns:a16="http://schemas.microsoft.com/office/drawing/2014/main" id="{1CB7FE89-BAA3-05AB-39CE-05DEA867AB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5652" name="Slide Number Placeholder 3">
            <a:extLst>
              <a:ext uri="{FF2B5EF4-FFF2-40B4-BE49-F238E27FC236}">
                <a16:creationId xmlns:a16="http://schemas.microsoft.com/office/drawing/2014/main" id="{F9498689-B59F-7DE5-AE1B-D94F5BC6686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067E4D8-72B9-0549-A526-26F28CE9D54D}" type="slidenum">
              <a:rPr lang="en-US" altLang="en-GH">
                <a:latin typeface="Calibri" panose="020F0502020204030204" pitchFamily="34" charset="0"/>
              </a:rPr>
              <a:pPr eaLnBrk="1" hangingPunct="1"/>
              <a:t>26</a:t>
            </a:fld>
            <a:endParaRPr lang="en-US" altLang="en-GH">
              <a:latin typeface="Calibri" panose="020F050202020403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Slide Image Placeholder 1">
            <a:extLst>
              <a:ext uri="{FF2B5EF4-FFF2-40B4-BE49-F238E27FC236}">
                <a16:creationId xmlns:a16="http://schemas.microsoft.com/office/drawing/2014/main" id="{5CFC6365-EC0B-3079-8473-FD28FA0F92B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03" name="Notes Placeholder 2">
            <a:extLst>
              <a:ext uri="{FF2B5EF4-FFF2-40B4-BE49-F238E27FC236}">
                <a16:creationId xmlns:a16="http://schemas.microsoft.com/office/drawing/2014/main" id="{20EB864A-A22D-D592-7A8D-8CAA205E92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6676" name="Slide Number Placeholder 3">
            <a:extLst>
              <a:ext uri="{FF2B5EF4-FFF2-40B4-BE49-F238E27FC236}">
                <a16:creationId xmlns:a16="http://schemas.microsoft.com/office/drawing/2014/main" id="{5D7347C5-1A81-C994-779F-82A5DFB101E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C4993D2-0D2B-F649-80C4-EE385119F67B}" type="slidenum">
              <a:rPr lang="en-US" altLang="en-GH">
                <a:latin typeface="Calibri" panose="020F0502020204030204" pitchFamily="34" charset="0"/>
              </a:rPr>
              <a:pPr eaLnBrk="1" hangingPunct="1"/>
              <a:t>27</a:t>
            </a:fld>
            <a:endParaRPr lang="en-US" altLang="en-GH">
              <a:latin typeface="Calibri" panose="020F050202020403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Slide Image Placeholder 1">
            <a:extLst>
              <a:ext uri="{FF2B5EF4-FFF2-40B4-BE49-F238E27FC236}">
                <a16:creationId xmlns:a16="http://schemas.microsoft.com/office/drawing/2014/main" id="{046E45FE-21C8-08AF-9E53-44FB9F5A2D0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4627" name="Notes Placeholder 2">
            <a:extLst>
              <a:ext uri="{FF2B5EF4-FFF2-40B4-BE49-F238E27FC236}">
                <a16:creationId xmlns:a16="http://schemas.microsoft.com/office/drawing/2014/main" id="{13CE6DD0-8752-522B-724C-5BD76ACA25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57700" name="Slide Number Placeholder 3">
            <a:extLst>
              <a:ext uri="{FF2B5EF4-FFF2-40B4-BE49-F238E27FC236}">
                <a16:creationId xmlns:a16="http://schemas.microsoft.com/office/drawing/2014/main" id="{349FC176-6F6C-715F-1B51-06F0F182283B}"/>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6419E2E-5870-3A49-BB3A-1FFB997D7D85}" type="slidenum">
              <a:rPr lang="en-US" altLang="en-GH">
                <a:latin typeface="Calibri" panose="020F0502020204030204" pitchFamily="34" charset="0"/>
              </a:rPr>
              <a:pPr eaLnBrk="1" hangingPunct="1"/>
              <a:t>28</a:t>
            </a:fld>
            <a:endParaRPr lang="en-US" altLang="en-GH">
              <a:latin typeface="Calibri" panose="020F050202020403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Slide Image Placeholder 1">
            <a:extLst>
              <a:ext uri="{FF2B5EF4-FFF2-40B4-BE49-F238E27FC236}">
                <a16:creationId xmlns:a16="http://schemas.microsoft.com/office/drawing/2014/main" id="{F342AF1F-5379-7D19-A77D-248EED354C8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5651" name="Notes Placeholder 2">
            <a:extLst>
              <a:ext uri="{FF2B5EF4-FFF2-40B4-BE49-F238E27FC236}">
                <a16:creationId xmlns:a16="http://schemas.microsoft.com/office/drawing/2014/main" id="{450DB840-A68A-027F-AFBA-5854EB991A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0772" name="Slide Number Placeholder 3">
            <a:extLst>
              <a:ext uri="{FF2B5EF4-FFF2-40B4-BE49-F238E27FC236}">
                <a16:creationId xmlns:a16="http://schemas.microsoft.com/office/drawing/2014/main" id="{DD6622D1-1C0B-3D77-C4AE-7DF64879E0F0}"/>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BE6CB60-AC28-D94F-BF94-E068C7741A94}" type="slidenum">
              <a:rPr lang="en-US" altLang="en-GH">
                <a:latin typeface="Calibri" panose="020F0502020204030204" pitchFamily="34" charset="0"/>
              </a:rPr>
              <a:pPr eaLnBrk="1" hangingPunct="1"/>
              <a:t>31</a:t>
            </a:fld>
            <a:endParaRPr lang="en-US" altLang="en-GH">
              <a:latin typeface="Calibri" panose="020F050202020403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Slide Image Placeholder 1">
            <a:extLst>
              <a:ext uri="{FF2B5EF4-FFF2-40B4-BE49-F238E27FC236}">
                <a16:creationId xmlns:a16="http://schemas.microsoft.com/office/drawing/2014/main" id="{693826D6-3CC3-3167-17D3-1DD9D68427A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6675" name="Notes Placeholder 2">
            <a:extLst>
              <a:ext uri="{FF2B5EF4-FFF2-40B4-BE49-F238E27FC236}">
                <a16:creationId xmlns:a16="http://schemas.microsoft.com/office/drawing/2014/main" id="{1A9F1934-B9F8-D54A-926A-DD12D99471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2820" name="Slide Number Placeholder 3">
            <a:extLst>
              <a:ext uri="{FF2B5EF4-FFF2-40B4-BE49-F238E27FC236}">
                <a16:creationId xmlns:a16="http://schemas.microsoft.com/office/drawing/2014/main" id="{41605A00-D0DD-59CE-579D-AE7FF46FBAD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DD60285-5674-6D46-86CD-765CFE24E800}" type="slidenum">
              <a:rPr lang="en-US" altLang="en-GH">
                <a:latin typeface="Calibri" panose="020F0502020204030204" pitchFamily="34" charset="0"/>
              </a:rPr>
              <a:pPr eaLnBrk="1" hangingPunct="1"/>
              <a:t>33</a:t>
            </a:fld>
            <a:endParaRPr lang="en-US" altLang="en-GH">
              <a:latin typeface="Calibri" panose="020F050202020403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Slide Image Placeholder 1">
            <a:extLst>
              <a:ext uri="{FF2B5EF4-FFF2-40B4-BE49-F238E27FC236}">
                <a16:creationId xmlns:a16="http://schemas.microsoft.com/office/drawing/2014/main" id="{584DC6D9-E0F8-328F-904E-4E508F53A2C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7699" name="Notes Placeholder 2">
            <a:extLst>
              <a:ext uri="{FF2B5EF4-FFF2-40B4-BE49-F238E27FC236}">
                <a16:creationId xmlns:a16="http://schemas.microsoft.com/office/drawing/2014/main" id="{F0F4D21D-CC1C-0CF9-8174-7B6F667CD3B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3844" name="Slide Number Placeholder 3">
            <a:extLst>
              <a:ext uri="{FF2B5EF4-FFF2-40B4-BE49-F238E27FC236}">
                <a16:creationId xmlns:a16="http://schemas.microsoft.com/office/drawing/2014/main" id="{78A908FF-1E59-DBF9-1346-D0104BA1C5EE}"/>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07ED2C2-034F-D54C-B51E-5F215C3C9D1D}" type="slidenum">
              <a:rPr lang="en-US" altLang="en-GH">
                <a:latin typeface="Calibri" panose="020F0502020204030204" pitchFamily="34" charset="0"/>
              </a:rPr>
              <a:pPr eaLnBrk="1" hangingPunct="1"/>
              <a:t>34</a:t>
            </a:fld>
            <a:endParaRPr lang="en-US" altLang="en-GH">
              <a:latin typeface="Calibri" panose="020F050202020403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Slide Image Placeholder 1">
            <a:extLst>
              <a:ext uri="{FF2B5EF4-FFF2-40B4-BE49-F238E27FC236}">
                <a16:creationId xmlns:a16="http://schemas.microsoft.com/office/drawing/2014/main" id="{6764137E-B6E2-0D8C-B581-2468051DBA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8723" name="Notes Placeholder 2">
            <a:extLst>
              <a:ext uri="{FF2B5EF4-FFF2-40B4-BE49-F238E27FC236}">
                <a16:creationId xmlns:a16="http://schemas.microsoft.com/office/drawing/2014/main" id="{09858343-C63F-25E8-1336-A83B40CD419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4868" name="Slide Number Placeholder 3">
            <a:extLst>
              <a:ext uri="{FF2B5EF4-FFF2-40B4-BE49-F238E27FC236}">
                <a16:creationId xmlns:a16="http://schemas.microsoft.com/office/drawing/2014/main" id="{23097DDC-B402-7F57-FDBB-316CE6021B25}"/>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8727023-1F23-AC49-8C15-791BAEC5E403}" type="slidenum">
              <a:rPr lang="en-US" altLang="en-GH">
                <a:latin typeface="Calibri" panose="020F0502020204030204" pitchFamily="34" charset="0"/>
              </a:rPr>
              <a:pPr eaLnBrk="1" hangingPunct="1"/>
              <a:t>35</a:t>
            </a:fld>
            <a:endParaRPr lang="en-US" altLang="en-GH">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Slide Image Placeholder 1">
            <a:extLst>
              <a:ext uri="{FF2B5EF4-FFF2-40B4-BE49-F238E27FC236}">
                <a16:creationId xmlns:a16="http://schemas.microsoft.com/office/drawing/2014/main" id="{80040D27-B37C-A37F-3601-5A066700B3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099" name="Notes Placeholder 2">
            <a:extLst>
              <a:ext uri="{FF2B5EF4-FFF2-40B4-BE49-F238E27FC236}">
                <a16:creationId xmlns:a16="http://schemas.microsoft.com/office/drawing/2014/main" id="{C372F960-C23C-344E-AE55-AE27BC518A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0052" name="Slide Number Placeholder 3">
            <a:extLst>
              <a:ext uri="{FF2B5EF4-FFF2-40B4-BE49-F238E27FC236}">
                <a16:creationId xmlns:a16="http://schemas.microsoft.com/office/drawing/2014/main" id="{84F2993B-EFC9-14F4-FA81-BE0EE77A83F7}"/>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3F76098-D8BA-3540-A83A-BD0A384A234A}" type="slidenum">
              <a:rPr lang="en-US" altLang="en-GH">
                <a:latin typeface="Calibri" panose="020F0502020204030204" pitchFamily="34" charset="0"/>
              </a:rPr>
              <a:pPr eaLnBrk="1" hangingPunct="1"/>
              <a:t>3</a:t>
            </a:fld>
            <a:endParaRPr lang="en-US" altLang="en-GH">
              <a:latin typeface="Calibri" panose="020F050202020403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Slide Image Placeholder 1">
            <a:extLst>
              <a:ext uri="{FF2B5EF4-FFF2-40B4-BE49-F238E27FC236}">
                <a16:creationId xmlns:a16="http://schemas.microsoft.com/office/drawing/2014/main" id="{B8E11D13-9A3D-D45D-4BC4-F09323B12C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9747" name="Notes Placeholder 2">
            <a:extLst>
              <a:ext uri="{FF2B5EF4-FFF2-40B4-BE49-F238E27FC236}">
                <a16:creationId xmlns:a16="http://schemas.microsoft.com/office/drawing/2014/main" id="{FE044929-7BF0-D4A9-8791-F82F01910D3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5892" name="Slide Number Placeholder 3">
            <a:extLst>
              <a:ext uri="{FF2B5EF4-FFF2-40B4-BE49-F238E27FC236}">
                <a16:creationId xmlns:a16="http://schemas.microsoft.com/office/drawing/2014/main" id="{AF6BA112-E0EA-C4D6-8A36-82CF095D8669}"/>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8CA09E4-56E3-1B49-82CA-87A472AC15B8}" type="slidenum">
              <a:rPr lang="en-US" altLang="en-GH">
                <a:latin typeface="Calibri" panose="020F0502020204030204" pitchFamily="34" charset="0"/>
              </a:rPr>
              <a:pPr eaLnBrk="1" hangingPunct="1"/>
              <a:t>36</a:t>
            </a:fld>
            <a:endParaRPr lang="en-US" altLang="en-GH">
              <a:latin typeface="Calibri" panose="020F050202020403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Slide Image Placeholder 1">
            <a:extLst>
              <a:ext uri="{FF2B5EF4-FFF2-40B4-BE49-F238E27FC236}">
                <a16:creationId xmlns:a16="http://schemas.microsoft.com/office/drawing/2014/main" id="{BD97885E-5505-C70A-2F09-DF5530FF879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0771" name="Notes Placeholder 2">
            <a:extLst>
              <a:ext uri="{FF2B5EF4-FFF2-40B4-BE49-F238E27FC236}">
                <a16:creationId xmlns:a16="http://schemas.microsoft.com/office/drawing/2014/main" id="{40952AB6-91A2-C90F-15BA-F0D39C20639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6916" name="Slide Number Placeholder 3">
            <a:extLst>
              <a:ext uri="{FF2B5EF4-FFF2-40B4-BE49-F238E27FC236}">
                <a16:creationId xmlns:a16="http://schemas.microsoft.com/office/drawing/2014/main" id="{954135BB-F042-04A7-FA44-1F4F8AD2A7D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0E7E9B6-7F4A-E741-B5DE-9178916D7973}" type="slidenum">
              <a:rPr lang="en-US" altLang="en-GH">
                <a:latin typeface="Calibri" panose="020F0502020204030204" pitchFamily="34" charset="0"/>
              </a:rPr>
              <a:pPr eaLnBrk="1" hangingPunct="1"/>
              <a:t>37</a:t>
            </a:fld>
            <a:endParaRPr lang="en-US" altLang="en-GH">
              <a:latin typeface="Calibri" panose="020F050202020403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Slide Image Placeholder 1">
            <a:extLst>
              <a:ext uri="{FF2B5EF4-FFF2-40B4-BE49-F238E27FC236}">
                <a16:creationId xmlns:a16="http://schemas.microsoft.com/office/drawing/2014/main" id="{5EA6D3EF-8575-F6A2-E600-9CC9CD1427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1795" name="Notes Placeholder 2">
            <a:extLst>
              <a:ext uri="{FF2B5EF4-FFF2-40B4-BE49-F238E27FC236}">
                <a16:creationId xmlns:a16="http://schemas.microsoft.com/office/drawing/2014/main" id="{377CE7F7-1F59-2C9F-4067-669072100E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7940" name="Slide Number Placeholder 3">
            <a:extLst>
              <a:ext uri="{FF2B5EF4-FFF2-40B4-BE49-F238E27FC236}">
                <a16:creationId xmlns:a16="http://schemas.microsoft.com/office/drawing/2014/main" id="{E9F67DA3-D147-1D83-7657-A543F410DC5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5EBA64E-F6C0-1944-A8BA-A11D20DFE998}" type="slidenum">
              <a:rPr lang="en-US" altLang="en-GH">
                <a:latin typeface="Calibri" panose="020F0502020204030204" pitchFamily="34" charset="0"/>
              </a:rPr>
              <a:pPr eaLnBrk="1" hangingPunct="1"/>
              <a:t>38</a:t>
            </a:fld>
            <a:endParaRPr lang="en-US" altLang="en-GH">
              <a:latin typeface="Calibri" panose="020F050202020403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Slide Image Placeholder 1">
            <a:extLst>
              <a:ext uri="{FF2B5EF4-FFF2-40B4-BE49-F238E27FC236}">
                <a16:creationId xmlns:a16="http://schemas.microsoft.com/office/drawing/2014/main" id="{DF6B6138-625F-BF4D-99BA-08050CF051D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2819" name="Notes Placeholder 2">
            <a:extLst>
              <a:ext uri="{FF2B5EF4-FFF2-40B4-BE49-F238E27FC236}">
                <a16:creationId xmlns:a16="http://schemas.microsoft.com/office/drawing/2014/main" id="{9051B5CB-37CD-4624-751D-C4C3F91FC31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69988" name="Slide Number Placeholder 3">
            <a:extLst>
              <a:ext uri="{FF2B5EF4-FFF2-40B4-BE49-F238E27FC236}">
                <a16:creationId xmlns:a16="http://schemas.microsoft.com/office/drawing/2014/main" id="{FFB64A2F-79AD-E18F-781E-B84ED9ADDD1C}"/>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EFEF6F1-F5B6-3D4E-A98A-BB1C81754B55}" type="slidenum">
              <a:rPr lang="en-US" altLang="en-GH">
                <a:latin typeface="Calibri" panose="020F0502020204030204" pitchFamily="34" charset="0"/>
              </a:rPr>
              <a:pPr eaLnBrk="1" hangingPunct="1"/>
              <a:t>40</a:t>
            </a:fld>
            <a:endParaRPr lang="en-US" altLang="en-GH">
              <a:latin typeface="Calibri" panose="020F050202020403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Slide Image Placeholder 1">
            <a:extLst>
              <a:ext uri="{FF2B5EF4-FFF2-40B4-BE49-F238E27FC236}">
                <a16:creationId xmlns:a16="http://schemas.microsoft.com/office/drawing/2014/main" id="{94D3C725-4DDC-C4E0-72EF-193409BABD2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43" name="Notes Placeholder 2">
            <a:extLst>
              <a:ext uri="{FF2B5EF4-FFF2-40B4-BE49-F238E27FC236}">
                <a16:creationId xmlns:a16="http://schemas.microsoft.com/office/drawing/2014/main" id="{40F8471E-88D7-0BC3-C4AF-1F8AFF1754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2036" name="Slide Number Placeholder 3">
            <a:extLst>
              <a:ext uri="{FF2B5EF4-FFF2-40B4-BE49-F238E27FC236}">
                <a16:creationId xmlns:a16="http://schemas.microsoft.com/office/drawing/2014/main" id="{006CD9A7-90EE-922E-5C53-452AE968CF6E}"/>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41D344F-2938-6C46-A8DA-003B7D3C0D29}" type="slidenum">
              <a:rPr lang="en-US" altLang="en-GH">
                <a:latin typeface="Calibri" panose="020F0502020204030204" pitchFamily="34" charset="0"/>
              </a:rPr>
              <a:pPr eaLnBrk="1" hangingPunct="1"/>
              <a:t>42</a:t>
            </a:fld>
            <a:endParaRPr lang="en-US" altLang="en-GH">
              <a:latin typeface="Calibri" panose="020F050202020403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Slide Image Placeholder 1">
            <a:extLst>
              <a:ext uri="{FF2B5EF4-FFF2-40B4-BE49-F238E27FC236}">
                <a16:creationId xmlns:a16="http://schemas.microsoft.com/office/drawing/2014/main" id="{FE69E30C-CD18-FDAD-88FE-422B6792037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4867" name="Notes Placeholder 2">
            <a:extLst>
              <a:ext uri="{FF2B5EF4-FFF2-40B4-BE49-F238E27FC236}">
                <a16:creationId xmlns:a16="http://schemas.microsoft.com/office/drawing/2014/main" id="{3580E89F-C1AF-3F19-072B-09002C4BE1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3060" name="Slide Number Placeholder 3">
            <a:extLst>
              <a:ext uri="{FF2B5EF4-FFF2-40B4-BE49-F238E27FC236}">
                <a16:creationId xmlns:a16="http://schemas.microsoft.com/office/drawing/2014/main" id="{C833006E-5F0D-6354-A679-32B00634EC96}"/>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9DE1CD7-B537-274E-8287-682D16F02D02}" type="slidenum">
              <a:rPr lang="en-US" altLang="en-GH">
                <a:latin typeface="Calibri" panose="020F0502020204030204" pitchFamily="34" charset="0"/>
              </a:rPr>
              <a:pPr eaLnBrk="1" hangingPunct="1"/>
              <a:t>43</a:t>
            </a:fld>
            <a:endParaRPr lang="en-US" altLang="en-GH">
              <a:latin typeface="Calibri" panose="020F050202020403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a:extLst>
              <a:ext uri="{FF2B5EF4-FFF2-40B4-BE49-F238E27FC236}">
                <a16:creationId xmlns:a16="http://schemas.microsoft.com/office/drawing/2014/main" id="{9AEB67BD-0D8A-2C2A-94EA-FA5D232B2A4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5891" name="Notes Placeholder 2">
            <a:extLst>
              <a:ext uri="{FF2B5EF4-FFF2-40B4-BE49-F238E27FC236}">
                <a16:creationId xmlns:a16="http://schemas.microsoft.com/office/drawing/2014/main" id="{CC43033D-0A30-797B-1BC4-7C94D2E1A4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4084" name="Slide Number Placeholder 3">
            <a:extLst>
              <a:ext uri="{FF2B5EF4-FFF2-40B4-BE49-F238E27FC236}">
                <a16:creationId xmlns:a16="http://schemas.microsoft.com/office/drawing/2014/main" id="{C1965465-4BAB-5B4C-A15B-6B55FDA0E79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0FC8D9D-F3B8-0048-AB91-D3BB30D55852}" type="slidenum">
              <a:rPr lang="en-US" altLang="en-GH">
                <a:latin typeface="Calibri" panose="020F0502020204030204" pitchFamily="34" charset="0"/>
              </a:rPr>
              <a:pPr eaLnBrk="1" hangingPunct="1"/>
              <a:t>44</a:t>
            </a:fld>
            <a:endParaRPr lang="en-US" altLang="en-GH">
              <a:latin typeface="Calibri" panose="020F050202020403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Slide Image Placeholder 1">
            <a:extLst>
              <a:ext uri="{FF2B5EF4-FFF2-40B4-BE49-F238E27FC236}">
                <a16:creationId xmlns:a16="http://schemas.microsoft.com/office/drawing/2014/main" id="{21ECCB98-1229-56C7-5431-380D0EA4F44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6915" name="Notes Placeholder 2">
            <a:extLst>
              <a:ext uri="{FF2B5EF4-FFF2-40B4-BE49-F238E27FC236}">
                <a16:creationId xmlns:a16="http://schemas.microsoft.com/office/drawing/2014/main" id="{B590D9A4-ADBF-D259-C73F-8FE40769B8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5108" name="Slide Number Placeholder 3">
            <a:extLst>
              <a:ext uri="{FF2B5EF4-FFF2-40B4-BE49-F238E27FC236}">
                <a16:creationId xmlns:a16="http://schemas.microsoft.com/office/drawing/2014/main" id="{3E07AD7B-EA03-8876-F86B-4FEDC39D05D5}"/>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DEF10FB-D318-1D46-9089-C9D7FBAA1B27}" type="slidenum">
              <a:rPr lang="en-US" altLang="en-GH">
                <a:latin typeface="Calibri" panose="020F0502020204030204" pitchFamily="34" charset="0"/>
              </a:rPr>
              <a:pPr eaLnBrk="1" hangingPunct="1"/>
              <a:t>45</a:t>
            </a:fld>
            <a:endParaRPr lang="en-US" altLang="en-GH">
              <a:latin typeface="Calibri" panose="020F050202020403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Slide Image Placeholder 1">
            <a:extLst>
              <a:ext uri="{FF2B5EF4-FFF2-40B4-BE49-F238E27FC236}">
                <a16:creationId xmlns:a16="http://schemas.microsoft.com/office/drawing/2014/main" id="{A31912A1-D471-C76C-85B3-5B7F656D1E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7939" name="Notes Placeholder 2">
            <a:extLst>
              <a:ext uri="{FF2B5EF4-FFF2-40B4-BE49-F238E27FC236}">
                <a16:creationId xmlns:a16="http://schemas.microsoft.com/office/drawing/2014/main" id="{F80FDB88-4C8C-6166-2EEA-7F7B0F8645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6132" name="Slide Number Placeholder 3">
            <a:extLst>
              <a:ext uri="{FF2B5EF4-FFF2-40B4-BE49-F238E27FC236}">
                <a16:creationId xmlns:a16="http://schemas.microsoft.com/office/drawing/2014/main" id="{E402AC76-C459-30A4-EDC0-731670625E6F}"/>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0A17816-7CA2-6A4B-83AF-CC9842FAF1CE}" type="slidenum">
              <a:rPr lang="en-US" altLang="en-GH">
                <a:latin typeface="Calibri" panose="020F0502020204030204" pitchFamily="34" charset="0"/>
              </a:rPr>
              <a:pPr eaLnBrk="1" hangingPunct="1"/>
              <a:t>46</a:t>
            </a:fld>
            <a:endParaRPr lang="en-US" altLang="en-GH">
              <a:latin typeface="Calibri" panose="020F050202020403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Slide Image Placeholder 1">
            <a:extLst>
              <a:ext uri="{FF2B5EF4-FFF2-40B4-BE49-F238E27FC236}">
                <a16:creationId xmlns:a16="http://schemas.microsoft.com/office/drawing/2014/main" id="{899A127A-25E6-70CA-DF68-C1C3601FE2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8963" name="Notes Placeholder 2">
            <a:extLst>
              <a:ext uri="{FF2B5EF4-FFF2-40B4-BE49-F238E27FC236}">
                <a16:creationId xmlns:a16="http://schemas.microsoft.com/office/drawing/2014/main" id="{82A166C5-6A6D-D98E-7CAC-D4B7C48D099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78180" name="Slide Number Placeholder 3">
            <a:extLst>
              <a:ext uri="{FF2B5EF4-FFF2-40B4-BE49-F238E27FC236}">
                <a16:creationId xmlns:a16="http://schemas.microsoft.com/office/drawing/2014/main" id="{B6AAA666-A0AA-8BB4-FB64-9A0531F9A474}"/>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452C4899-C3E1-DF40-A5F6-09551E7BD271}" type="slidenum">
              <a:rPr lang="en-US" altLang="en-GH">
                <a:latin typeface="Calibri" panose="020F0502020204030204" pitchFamily="34" charset="0"/>
              </a:rPr>
              <a:pPr eaLnBrk="1" hangingPunct="1"/>
              <a:t>48</a:t>
            </a:fld>
            <a:endParaRPr lang="en-US" altLang="en-GH">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Slide Image Placeholder 1">
            <a:extLst>
              <a:ext uri="{FF2B5EF4-FFF2-40B4-BE49-F238E27FC236}">
                <a16:creationId xmlns:a16="http://schemas.microsoft.com/office/drawing/2014/main" id="{7E717501-D35B-6688-49D9-AB8E288A792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23" name="Notes Placeholder 2">
            <a:extLst>
              <a:ext uri="{FF2B5EF4-FFF2-40B4-BE49-F238E27FC236}">
                <a16:creationId xmlns:a16="http://schemas.microsoft.com/office/drawing/2014/main" id="{C9F94BA0-67A2-C298-1DFD-93FC844C90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1076" name="Slide Number Placeholder 3">
            <a:extLst>
              <a:ext uri="{FF2B5EF4-FFF2-40B4-BE49-F238E27FC236}">
                <a16:creationId xmlns:a16="http://schemas.microsoft.com/office/drawing/2014/main" id="{37368FA5-2CF7-6397-B416-C44F89A92B61}"/>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29CE43C-AC6A-D640-B45A-8772FC9BA30C}" type="slidenum">
              <a:rPr lang="en-US" altLang="en-GH">
                <a:latin typeface="Calibri" panose="020F0502020204030204" pitchFamily="34" charset="0"/>
              </a:rPr>
              <a:pPr eaLnBrk="1" hangingPunct="1"/>
              <a:t>4</a:t>
            </a:fld>
            <a:endParaRPr lang="en-US" altLang="en-GH">
              <a:latin typeface="Calibri" panose="020F050202020403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Slide Image Placeholder 1">
            <a:extLst>
              <a:ext uri="{FF2B5EF4-FFF2-40B4-BE49-F238E27FC236}">
                <a16:creationId xmlns:a16="http://schemas.microsoft.com/office/drawing/2014/main" id="{E98C003F-FD57-B088-F01B-6AF5BD9DC84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9987" name="Notes Placeholder 2">
            <a:extLst>
              <a:ext uri="{FF2B5EF4-FFF2-40B4-BE49-F238E27FC236}">
                <a16:creationId xmlns:a16="http://schemas.microsoft.com/office/drawing/2014/main" id="{C98DADC8-3FDD-2CA9-314D-FEAF38D210D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88420" name="Slide Number Placeholder 3">
            <a:extLst>
              <a:ext uri="{FF2B5EF4-FFF2-40B4-BE49-F238E27FC236}">
                <a16:creationId xmlns:a16="http://schemas.microsoft.com/office/drawing/2014/main" id="{6109836D-0C62-FF43-DD94-C5278CE3A660}"/>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9A3ECF6-EE18-AB4B-B5AB-AE022974C4E9}" type="slidenum">
              <a:rPr lang="en-US" altLang="en-GH">
                <a:latin typeface="Calibri" panose="020F0502020204030204" pitchFamily="34" charset="0"/>
              </a:rPr>
              <a:pPr eaLnBrk="1" hangingPunct="1"/>
              <a:t>61</a:t>
            </a:fld>
            <a:endParaRPr lang="en-US" altLang="en-GH">
              <a:latin typeface="Calibri" panose="020F050202020403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Slide Image Placeholder 1">
            <a:extLst>
              <a:ext uri="{FF2B5EF4-FFF2-40B4-BE49-F238E27FC236}">
                <a16:creationId xmlns:a16="http://schemas.microsoft.com/office/drawing/2014/main" id="{D8D646BD-F059-D345-7B12-764631F803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1011" name="Notes Placeholder 2">
            <a:extLst>
              <a:ext uri="{FF2B5EF4-FFF2-40B4-BE49-F238E27FC236}">
                <a16:creationId xmlns:a16="http://schemas.microsoft.com/office/drawing/2014/main" id="{94F17FA6-9D00-6D63-9DFB-2843C6B1EC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0468" name="Slide Number Placeholder 3">
            <a:extLst>
              <a:ext uri="{FF2B5EF4-FFF2-40B4-BE49-F238E27FC236}">
                <a16:creationId xmlns:a16="http://schemas.microsoft.com/office/drawing/2014/main" id="{7583257F-B29E-9CAA-796E-4DD33CCD5B76}"/>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903E31A-88DA-6147-BA03-DAE068CDC2EC}" type="slidenum">
              <a:rPr lang="en-US" altLang="en-GH">
                <a:latin typeface="Calibri" panose="020F0502020204030204" pitchFamily="34" charset="0"/>
              </a:rPr>
              <a:pPr eaLnBrk="1" hangingPunct="1"/>
              <a:t>62</a:t>
            </a:fld>
            <a:endParaRPr lang="en-US" altLang="en-GH">
              <a:latin typeface="Calibri" panose="020F0502020204030204"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Slide Image Placeholder 1">
            <a:extLst>
              <a:ext uri="{FF2B5EF4-FFF2-40B4-BE49-F238E27FC236}">
                <a16:creationId xmlns:a16="http://schemas.microsoft.com/office/drawing/2014/main" id="{56367EDD-7666-9949-5044-91147EEACA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5" name="Notes Placeholder 2">
            <a:extLst>
              <a:ext uri="{FF2B5EF4-FFF2-40B4-BE49-F238E27FC236}">
                <a16:creationId xmlns:a16="http://schemas.microsoft.com/office/drawing/2014/main" id="{00B1AC0F-2EC7-A8F6-004D-BDD34C4E386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1492" name="Slide Number Placeholder 3">
            <a:extLst>
              <a:ext uri="{FF2B5EF4-FFF2-40B4-BE49-F238E27FC236}">
                <a16:creationId xmlns:a16="http://schemas.microsoft.com/office/drawing/2014/main" id="{D58636FD-97A2-2A8A-149D-7D92E465F1DB}"/>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C82BD19-80D2-004B-A0CE-3FD2B257AEC4}" type="slidenum">
              <a:rPr lang="en-US" altLang="en-GH">
                <a:latin typeface="Calibri" panose="020F0502020204030204" pitchFamily="34" charset="0"/>
              </a:rPr>
              <a:pPr eaLnBrk="1" hangingPunct="1"/>
              <a:t>63</a:t>
            </a:fld>
            <a:endParaRPr lang="en-US" altLang="en-GH">
              <a:latin typeface="Calibri" panose="020F0502020204030204" pitchFamily="34"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Slide Image Placeholder 1">
            <a:extLst>
              <a:ext uri="{FF2B5EF4-FFF2-40B4-BE49-F238E27FC236}">
                <a16:creationId xmlns:a16="http://schemas.microsoft.com/office/drawing/2014/main" id="{6D446980-2DEC-4555-37C9-0B8A5E81C9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3059" name="Notes Placeholder 2">
            <a:extLst>
              <a:ext uri="{FF2B5EF4-FFF2-40B4-BE49-F238E27FC236}">
                <a16:creationId xmlns:a16="http://schemas.microsoft.com/office/drawing/2014/main" id="{AE620480-891D-F6A6-8089-458F4D71BDA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2516" name="Slide Number Placeholder 3">
            <a:extLst>
              <a:ext uri="{FF2B5EF4-FFF2-40B4-BE49-F238E27FC236}">
                <a16:creationId xmlns:a16="http://schemas.microsoft.com/office/drawing/2014/main" id="{AF27B1B1-0748-B33E-F8A5-F5799E8F5A2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F14F17A-8AFB-EC48-A8F8-4CE84DF5BD9D}" type="slidenum">
              <a:rPr lang="en-US" altLang="en-GH">
                <a:latin typeface="Calibri" panose="020F0502020204030204" pitchFamily="34" charset="0"/>
              </a:rPr>
              <a:pPr eaLnBrk="1" hangingPunct="1"/>
              <a:t>64</a:t>
            </a:fld>
            <a:endParaRPr lang="en-US" altLang="en-GH">
              <a:latin typeface="Calibri" panose="020F0502020204030204" pitchFamily="34"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Slide Image Placeholder 1">
            <a:extLst>
              <a:ext uri="{FF2B5EF4-FFF2-40B4-BE49-F238E27FC236}">
                <a16:creationId xmlns:a16="http://schemas.microsoft.com/office/drawing/2014/main" id="{968A7807-AEEE-6408-49D7-570A9F038A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083" name="Notes Placeholder 2">
            <a:extLst>
              <a:ext uri="{FF2B5EF4-FFF2-40B4-BE49-F238E27FC236}">
                <a16:creationId xmlns:a16="http://schemas.microsoft.com/office/drawing/2014/main" id="{B96C9314-04E9-B6CD-8BDC-4293650BF5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5588" name="Slide Number Placeholder 3">
            <a:extLst>
              <a:ext uri="{FF2B5EF4-FFF2-40B4-BE49-F238E27FC236}">
                <a16:creationId xmlns:a16="http://schemas.microsoft.com/office/drawing/2014/main" id="{10018A35-5271-062A-A3C4-CA87EDBA3949}"/>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4F6EB356-4C75-5945-802B-E5B29AF27C6C}" type="slidenum">
              <a:rPr lang="en-US" altLang="en-GH">
                <a:latin typeface="Calibri" panose="020F0502020204030204" pitchFamily="34" charset="0"/>
              </a:rPr>
              <a:pPr eaLnBrk="1" hangingPunct="1"/>
              <a:t>66</a:t>
            </a:fld>
            <a:endParaRPr lang="en-US" altLang="en-GH">
              <a:latin typeface="Calibri" panose="020F050202020403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Slide Image Placeholder 1">
            <a:extLst>
              <a:ext uri="{FF2B5EF4-FFF2-40B4-BE49-F238E27FC236}">
                <a16:creationId xmlns:a16="http://schemas.microsoft.com/office/drawing/2014/main" id="{133102D1-9E08-8C77-3574-57CBE41BC29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5107" name="Notes Placeholder 2">
            <a:extLst>
              <a:ext uri="{FF2B5EF4-FFF2-40B4-BE49-F238E27FC236}">
                <a16:creationId xmlns:a16="http://schemas.microsoft.com/office/drawing/2014/main" id="{50B7CAB4-115A-3A44-1293-7D71EF21F87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6612" name="Slide Number Placeholder 3">
            <a:extLst>
              <a:ext uri="{FF2B5EF4-FFF2-40B4-BE49-F238E27FC236}">
                <a16:creationId xmlns:a16="http://schemas.microsoft.com/office/drawing/2014/main" id="{EFE4340C-9EBA-5391-911D-A1EB26DB53B9}"/>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F018866-7D37-904A-AB1E-EF4D5122401B}" type="slidenum">
              <a:rPr lang="en-US" altLang="en-GH">
                <a:latin typeface="Calibri" panose="020F0502020204030204" pitchFamily="34" charset="0"/>
              </a:rPr>
              <a:pPr eaLnBrk="1" hangingPunct="1"/>
              <a:t>67</a:t>
            </a:fld>
            <a:endParaRPr lang="en-US" altLang="en-GH">
              <a:latin typeface="Calibri" panose="020F050202020403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a:extLst>
              <a:ext uri="{FF2B5EF4-FFF2-40B4-BE49-F238E27FC236}">
                <a16:creationId xmlns:a16="http://schemas.microsoft.com/office/drawing/2014/main" id="{491D526F-20B8-88EA-B6CD-FB6F1E58B4E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a:extLst>
              <a:ext uri="{FF2B5EF4-FFF2-40B4-BE49-F238E27FC236}">
                <a16:creationId xmlns:a16="http://schemas.microsoft.com/office/drawing/2014/main" id="{A5BB6222-D3B6-FC4C-B199-F4BF35B0F29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7636" name="Slide Number Placeholder 3">
            <a:extLst>
              <a:ext uri="{FF2B5EF4-FFF2-40B4-BE49-F238E27FC236}">
                <a16:creationId xmlns:a16="http://schemas.microsoft.com/office/drawing/2014/main" id="{CC5DE7D8-5242-F561-2D11-D7E57FAD35D5}"/>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112DAF1-2A53-4749-ACB9-7D858312A7B9}" type="slidenum">
              <a:rPr lang="en-US" altLang="en-GH">
                <a:latin typeface="Calibri" panose="020F0502020204030204" pitchFamily="34" charset="0"/>
              </a:rPr>
              <a:pPr eaLnBrk="1" hangingPunct="1"/>
              <a:t>68</a:t>
            </a:fld>
            <a:endParaRPr lang="en-US" altLang="en-GH">
              <a:latin typeface="Calibri" panose="020F050202020403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Slide Image Placeholder 1">
            <a:extLst>
              <a:ext uri="{FF2B5EF4-FFF2-40B4-BE49-F238E27FC236}">
                <a16:creationId xmlns:a16="http://schemas.microsoft.com/office/drawing/2014/main" id="{B84A2955-765D-0C61-52A9-E41686B669D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7155" name="Notes Placeholder 2">
            <a:extLst>
              <a:ext uri="{FF2B5EF4-FFF2-40B4-BE49-F238E27FC236}">
                <a16:creationId xmlns:a16="http://schemas.microsoft.com/office/drawing/2014/main" id="{0E1D29AD-6954-B671-C670-2553F6C174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99684" name="Slide Number Placeholder 3">
            <a:extLst>
              <a:ext uri="{FF2B5EF4-FFF2-40B4-BE49-F238E27FC236}">
                <a16:creationId xmlns:a16="http://schemas.microsoft.com/office/drawing/2014/main" id="{024D0623-7693-374C-29F9-B3D66A92744A}"/>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356F3F4-9315-5B40-A182-7163118964B2}" type="slidenum">
              <a:rPr lang="en-US" altLang="en-GH">
                <a:latin typeface="Calibri" panose="020F0502020204030204" pitchFamily="34" charset="0"/>
              </a:rPr>
              <a:pPr eaLnBrk="1" hangingPunct="1"/>
              <a:t>70</a:t>
            </a:fld>
            <a:endParaRPr lang="en-US" altLang="en-GH">
              <a:latin typeface="Calibri" panose="020F0502020204030204" pitchFamily="34"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Slide Image Placeholder 1">
            <a:extLst>
              <a:ext uri="{FF2B5EF4-FFF2-40B4-BE49-F238E27FC236}">
                <a16:creationId xmlns:a16="http://schemas.microsoft.com/office/drawing/2014/main" id="{6C1FF6EC-9E1E-2566-20FD-87DC91BC2C0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8179" name="Notes Placeholder 2">
            <a:extLst>
              <a:ext uri="{FF2B5EF4-FFF2-40B4-BE49-F238E27FC236}">
                <a16:creationId xmlns:a16="http://schemas.microsoft.com/office/drawing/2014/main" id="{18DA69BA-92BC-A56E-82D7-05AF792EC2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0708" name="Slide Number Placeholder 3">
            <a:extLst>
              <a:ext uri="{FF2B5EF4-FFF2-40B4-BE49-F238E27FC236}">
                <a16:creationId xmlns:a16="http://schemas.microsoft.com/office/drawing/2014/main" id="{B6095948-A7AB-FF8F-B6DF-256874BFC93A}"/>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7F4F837-BBD2-0943-B33A-C18CA4F78008}" type="slidenum">
              <a:rPr lang="en-US" altLang="en-GH">
                <a:latin typeface="Calibri" panose="020F0502020204030204" pitchFamily="34" charset="0"/>
              </a:rPr>
              <a:pPr eaLnBrk="1" hangingPunct="1"/>
              <a:t>72</a:t>
            </a:fld>
            <a:endParaRPr lang="en-US" altLang="en-GH">
              <a:latin typeface="Calibri" panose="020F0502020204030204"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Slide Image Placeholder 1">
            <a:extLst>
              <a:ext uri="{FF2B5EF4-FFF2-40B4-BE49-F238E27FC236}">
                <a16:creationId xmlns:a16="http://schemas.microsoft.com/office/drawing/2014/main" id="{F3EE1DA2-E8EE-E660-8B29-CCDD61C23BC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203" name="Notes Placeholder 2">
            <a:extLst>
              <a:ext uri="{FF2B5EF4-FFF2-40B4-BE49-F238E27FC236}">
                <a16:creationId xmlns:a16="http://schemas.microsoft.com/office/drawing/2014/main" id="{B38F55C5-3864-A365-0CAD-F58425AF18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1732" name="Slide Number Placeholder 3">
            <a:extLst>
              <a:ext uri="{FF2B5EF4-FFF2-40B4-BE49-F238E27FC236}">
                <a16:creationId xmlns:a16="http://schemas.microsoft.com/office/drawing/2014/main" id="{751AA341-E90C-4807-19E3-35C8B51EED49}"/>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9AB7BFF-CEC3-C640-9562-9AD74BB061F4}" type="slidenum">
              <a:rPr lang="en-US" altLang="en-GH">
                <a:latin typeface="Calibri" panose="020F0502020204030204" pitchFamily="34" charset="0"/>
              </a:rPr>
              <a:pPr eaLnBrk="1" hangingPunct="1"/>
              <a:t>73</a:t>
            </a:fld>
            <a:endParaRPr lang="en-US" altLang="en-GH">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Slide Image Placeholder 1">
            <a:extLst>
              <a:ext uri="{FF2B5EF4-FFF2-40B4-BE49-F238E27FC236}">
                <a16:creationId xmlns:a16="http://schemas.microsoft.com/office/drawing/2014/main" id="{4805686C-3A3A-073F-CDFA-FBA33727E9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147" name="Notes Placeholder 2">
            <a:extLst>
              <a:ext uri="{FF2B5EF4-FFF2-40B4-BE49-F238E27FC236}">
                <a16:creationId xmlns:a16="http://schemas.microsoft.com/office/drawing/2014/main" id="{075CDDB1-20DF-DFA9-176C-85FF4DB424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2100" name="Slide Number Placeholder 3">
            <a:extLst>
              <a:ext uri="{FF2B5EF4-FFF2-40B4-BE49-F238E27FC236}">
                <a16:creationId xmlns:a16="http://schemas.microsoft.com/office/drawing/2014/main" id="{2A1B1C70-A58B-64E1-60A8-6AEDD3551FA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0BB5579F-D5DA-2245-8651-1AE305F79090}" type="slidenum">
              <a:rPr lang="en-US" altLang="en-GH">
                <a:latin typeface="Calibri" panose="020F0502020204030204" pitchFamily="34" charset="0"/>
              </a:rPr>
              <a:pPr eaLnBrk="1" hangingPunct="1"/>
              <a:t>5</a:t>
            </a:fld>
            <a:endParaRPr lang="en-US" altLang="en-GH">
              <a:latin typeface="Calibri" panose="020F0502020204030204" pitchFamily="34"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Slide Image Placeholder 1">
            <a:extLst>
              <a:ext uri="{FF2B5EF4-FFF2-40B4-BE49-F238E27FC236}">
                <a16:creationId xmlns:a16="http://schemas.microsoft.com/office/drawing/2014/main" id="{F75FB9DC-E77C-0898-EAE7-D5B920494F1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0227" name="Notes Placeholder 2">
            <a:extLst>
              <a:ext uri="{FF2B5EF4-FFF2-40B4-BE49-F238E27FC236}">
                <a16:creationId xmlns:a16="http://schemas.microsoft.com/office/drawing/2014/main" id="{53F7AD58-C4D3-B62C-724F-AC28B2CB8A2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2756" name="Slide Number Placeholder 3">
            <a:extLst>
              <a:ext uri="{FF2B5EF4-FFF2-40B4-BE49-F238E27FC236}">
                <a16:creationId xmlns:a16="http://schemas.microsoft.com/office/drawing/2014/main" id="{89E51940-4B95-AC72-4233-5F8545626FBA}"/>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EBFE2EA-EAEC-5E41-8B3E-9C1FFED83344}" type="slidenum">
              <a:rPr lang="en-US" altLang="en-GH">
                <a:latin typeface="Calibri" panose="020F0502020204030204" pitchFamily="34" charset="0"/>
              </a:rPr>
              <a:pPr eaLnBrk="1" hangingPunct="1"/>
              <a:t>74</a:t>
            </a:fld>
            <a:endParaRPr lang="en-US" altLang="en-GH">
              <a:latin typeface="Calibri" panose="020F0502020204030204" pitchFamily="34"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Slide Image Placeholder 1">
            <a:extLst>
              <a:ext uri="{FF2B5EF4-FFF2-40B4-BE49-F238E27FC236}">
                <a16:creationId xmlns:a16="http://schemas.microsoft.com/office/drawing/2014/main" id="{72B50172-D75E-19C1-FD04-F32A5322BAB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251" name="Notes Placeholder 2">
            <a:extLst>
              <a:ext uri="{FF2B5EF4-FFF2-40B4-BE49-F238E27FC236}">
                <a16:creationId xmlns:a16="http://schemas.microsoft.com/office/drawing/2014/main" id="{5FD117F5-FBC2-9A51-1753-D90FC2A4AA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3780" name="Slide Number Placeholder 3">
            <a:extLst>
              <a:ext uri="{FF2B5EF4-FFF2-40B4-BE49-F238E27FC236}">
                <a16:creationId xmlns:a16="http://schemas.microsoft.com/office/drawing/2014/main" id="{42D9E28F-742F-3A55-4988-66E7524AD51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8049D01-BE05-D740-BBD0-5241A61A4277}" type="slidenum">
              <a:rPr lang="en-US" altLang="en-GH">
                <a:latin typeface="Calibri" panose="020F0502020204030204" pitchFamily="34" charset="0"/>
              </a:rPr>
              <a:pPr eaLnBrk="1" hangingPunct="1"/>
              <a:t>75</a:t>
            </a:fld>
            <a:endParaRPr lang="en-US" altLang="en-GH">
              <a:latin typeface="Calibri" panose="020F0502020204030204" pitchFamily="34"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Slide Image Placeholder 1">
            <a:extLst>
              <a:ext uri="{FF2B5EF4-FFF2-40B4-BE49-F238E27FC236}">
                <a16:creationId xmlns:a16="http://schemas.microsoft.com/office/drawing/2014/main" id="{D3463A24-0EF9-D972-F709-147827B2C15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2275" name="Notes Placeholder 2">
            <a:extLst>
              <a:ext uri="{FF2B5EF4-FFF2-40B4-BE49-F238E27FC236}">
                <a16:creationId xmlns:a16="http://schemas.microsoft.com/office/drawing/2014/main" id="{67BCE1FE-3C56-FE35-393A-2D0EA9B35D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4804" name="Slide Number Placeholder 3">
            <a:extLst>
              <a:ext uri="{FF2B5EF4-FFF2-40B4-BE49-F238E27FC236}">
                <a16:creationId xmlns:a16="http://schemas.microsoft.com/office/drawing/2014/main" id="{818F7C64-88C8-97C8-8407-F520BDB84C5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1A37F13-1272-284B-BD09-786F75A177C5}" type="slidenum">
              <a:rPr lang="en-US" altLang="en-GH">
                <a:latin typeface="Calibri" panose="020F0502020204030204" pitchFamily="34" charset="0"/>
              </a:rPr>
              <a:pPr eaLnBrk="1" hangingPunct="1"/>
              <a:t>76</a:t>
            </a:fld>
            <a:endParaRPr lang="en-US" altLang="en-GH">
              <a:latin typeface="Calibri" panose="020F0502020204030204" pitchFamily="34"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Slide Image Placeholder 1">
            <a:extLst>
              <a:ext uri="{FF2B5EF4-FFF2-40B4-BE49-F238E27FC236}">
                <a16:creationId xmlns:a16="http://schemas.microsoft.com/office/drawing/2014/main" id="{E3900916-B44A-68CC-148C-D07E7C3A66F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299" name="Notes Placeholder 2">
            <a:extLst>
              <a:ext uri="{FF2B5EF4-FFF2-40B4-BE49-F238E27FC236}">
                <a16:creationId xmlns:a16="http://schemas.microsoft.com/office/drawing/2014/main" id="{BA04A3A8-5B3F-A11C-5A77-7F5F3725AC8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6852" name="Slide Number Placeholder 3">
            <a:extLst>
              <a:ext uri="{FF2B5EF4-FFF2-40B4-BE49-F238E27FC236}">
                <a16:creationId xmlns:a16="http://schemas.microsoft.com/office/drawing/2014/main" id="{8591F329-C08D-4573-4387-56DCBBED6A4A}"/>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EEFD825-41B6-0C47-84A1-7DC3DFE4F7D6}" type="slidenum">
              <a:rPr lang="en-US" altLang="en-GH">
                <a:latin typeface="Calibri" panose="020F0502020204030204" pitchFamily="34" charset="0"/>
              </a:rPr>
              <a:pPr eaLnBrk="1" hangingPunct="1"/>
              <a:t>78</a:t>
            </a:fld>
            <a:endParaRPr lang="en-US" altLang="en-GH">
              <a:latin typeface="Calibri" panose="020F0502020204030204" pitchFamily="34"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Slide Image Placeholder 1">
            <a:extLst>
              <a:ext uri="{FF2B5EF4-FFF2-40B4-BE49-F238E27FC236}">
                <a16:creationId xmlns:a16="http://schemas.microsoft.com/office/drawing/2014/main" id="{5AAF03F6-4EE9-0D6A-14C6-E8B91C3C9F6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23" name="Notes Placeholder 2">
            <a:extLst>
              <a:ext uri="{FF2B5EF4-FFF2-40B4-BE49-F238E27FC236}">
                <a16:creationId xmlns:a16="http://schemas.microsoft.com/office/drawing/2014/main" id="{F70B76B8-0B75-D336-229F-720BEBDF8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7876" name="Slide Number Placeholder 3">
            <a:extLst>
              <a:ext uri="{FF2B5EF4-FFF2-40B4-BE49-F238E27FC236}">
                <a16:creationId xmlns:a16="http://schemas.microsoft.com/office/drawing/2014/main" id="{321193CB-3D3F-C8E1-F79E-683AC0E74589}"/>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B5D4837-3C8F-AC4A-AF57-00F9CE6F75D8}" type="slidenum">
              <a:rPr lang="en-US" altLang="en-GH">
                <a:latin typeface="Calibri" panose="020F0502020204030204" pitchFamily="34" charset="0"/>
              </a:rPr>
              <a:pPr eaLnBrk="1" hangingPunct="1"/>
              <a:t>79</a:t>
            </a:fld>
            <a:endParaRPr lang="en-US" altLang="en-GH">
              <a:latin typeface="Calibri" panose="020F0502020204030204" pitchFamily="34"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Slide Image Placeholder 1">
            <a:extLst>
              <a:ext uri="{FF2B5EF4-FFF2-40B4-BE49-F238E27FC236}">
                <a16:creationId xmlns:a16="http://schemas.microsoft.com/office/drawing/2014/main" id="{62FC34A1-0F96-5695-E548-B306EE08B9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5347" name="Notes Placeholder 2">
            <a:extLst>
              <a:ext uri="{FF2B5EF4-FFF2-40B4-BE49-F238E27FC236}">
                <a16:creationId xmlns:a16="http://schemas.microsoft.com/office/drawing/2014/main" id="{F4F13848-9EFB-3A5F-8E05-A3910DCC92B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8900" name="Slide Number Placeholder 3">
            <a:extLst>
              <a:ext uri="{FF2B5EF4-FFF2-40B4-BE49-F238E27FC236}">
                <a16:creationId xmlns:a16="http://schemas.microsoft.com/office/drawing/2014/main" id="{8282842E-3B8F-D780-D2FF-9D56FE5CA4EA}"/>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C92D270-B730-F64C-BACA-6384E09C952F}" type="slidenum">
              <a:rPr lang="en-US" altLang="en-GH">
                <a:latin typeface="Calibri" panose="020F0502020204030204" pitchFamily="34" charset="0"/>
              </a:rPr>
              <a:pPr eaLnBrk="1" hangingPunct="1"/>
              <a:t>80</a:t>
            </a:fld>
            <a:endParaRPr lang="en-US" altLang="en-GH">
              <a:latin typeface="Calibri" panose="020F0502020204030204" pitchFamily="34"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Slide Image Placeholder 1">
            <a:extLst>
              <a:ext uri="{FF2B5EF4-FFF2-40B4-BE49-F238E27FC236}">
                <a16:creationId xmlns:a16="http://schemas.microsoft.com/office/drawing/2014/main" id="{A70616E6-D042-9FCB-7928-805E4F850AC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6371" name="Notes Placeholder 2">
            <a:extLst>
              <a:ext uri="{FF2B5EF4-FFF2-40B4-BE49-F238E27FC236}">
                <a16:creationId xmlns:a16="http://schemas.microsoft.com/office/drawing/2014/main" id="{DDE88BBE-29ED-81D1-CDB9-0DBF68FFC5B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09924" name="Slide Number Placeholder 3">
            <a:extLst>
              <a:ext uri="{FF2B5EF4-FFF2-40B4-BE49-F238E27FC236}">
                <a16:creationId xmlns:a16="http://schemas.microsoft.com/office/drawing/2014/main" id="{4D813EB5-DD9C-B47E-EA51-34483CFA981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517CE7E-3DEC-CD45-9A44-2F1C7835A049}" type="slidenum">
              <a:rPr lang="en-US" altLang="en-GH">
                <a:latin typeface="Calibri" panose="020F0502020204030204" pitchFamily="34" charset="0"/>
              </a:rPr>
              <a:pPr eaLnBrk="1" hangingPunct="1"/>
              <a:t>81</a:t>
            </a:fld>
            <a:endParaRPr lang="en-US" altLang="en-GH">
              <a:latin typeface="Calibri" panose="020F0502020204030204" pitchFamily="34"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Slide Image Placeholder 1">
            <a:extLst>
              <a:ext uri="{FF2B5EF4-FFF2-40B4-BE49-F238E27FC236}">
                <a16:creationId xmlns:a16="http://schemas.microsoft.com/office/drawing/2014/main" id="{2DA6D75C-D3E5-EE6F-B8BA-9954225523F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7395" name="Notes Placeholder 2">
            <a:extLst>
              <a:ext uri="{FF2B5EF4-FFF2-40B4-BE49-F238E27FC236}">
                <a16:creationId xmlns:a16="http://schemas.microsoft.com/office/drawing/2014/main" id="{EF04A4AD-0BF0-2842-52A4-2F30012154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10948" name="Slide Number Placeholder 3">
            <a:extLst>
              <a:ext uri="{FF2B5EF4-FFF2-40B4-BE49-F238E27FC236}">
                <a16:creationId xmlns:a16="http://schemas.microsoft.com/office/drawing/2014/main" id="{3C124CB9-E6C7-B19C-CC34-6E97618B42A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65BF5D7-5079-8F4F-9607-370B490C9D8A}" type="slidenum">
              <a:rPr lang="en-US" altLang="en-GH">
                <a:latin typeface="Calibri" panose="020F0502020204030204" pitchFamily="34" charset="0"/>
              </a:rPr>
              <a:pPr eaLnBrk="1" hangingPunct="1"/>
              <a:t>82</a:t>
            </a:fld>
            <a:endParaRPr lang="en-US" altLang="en-GH">
              <a:latin typeface="Calibri" panose="020F0502020204030204" pitchFamily="34"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Slide Image Placeholder 1">
            <a:extLst>
              <a:ext uri="{FF2B5EF4-FFF2-40B4-BE49-F238E27FC236}">
                <a16:creationId xmlns:a16="http://schemas.microsoft.com/office/drawing/2014/main" id="{65A64184-B45E-5565-A024-F9E4C253A8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7875" name="Notes Placeholder 2">
            <a:extLst>
              <a:ext uri="{FF2B5EF4-FFF2-40B4-BE49-F238E27FC236}">
                <a16:creationId xmlns:a16="http://schemas.microsoft.com/office/drawing/2014/main" id="{83AA816C-C7C2-A4CB-D5BE-BB8B0035FA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34500" name="Slide Number Placeholder 3">
            <a:extLst>
              <a:ext uri="{FF2B5EF4-FFF2-40B4-BE49-F238E27FC236}">
                <a16:creationId xmlns:a16="http://schemas.microsoft.com/office/drawing/2014/main" id="{878EE83C-246F-9109-2279-EEDBC265BA3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CA64362-9214-F544-A0DC-41F2D647430D}" type="slidenum">
              <a:rPr lang="en-US" altLang="en-GH">
                <a:latin typeface="Calibri" panose="020F0502020204030204" pitchFamily="34" charset="0"/>
              </a:rPr>
              <a:pPr eaLnBrk="1" hangingPunct="1"/>
              <a:t>83</a:t>
            </a:fld>
            <a:endParaRPr lang="en-US" altLang="en-GH">
              <a:latin typeface="Calibri" panose="020F0502020204030204" pitchFamily="34"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Slide Image Placeholder 1">
            <a:extLst>
              <a:ext uri="{FF2B5EF4-FFF2-40B4-BE49-F238E27FC236}">
                <a16:creationId xmlns:a16="http://schemas.microsoft.com/office/drawing/2014/main" id="{884E2ECC-E539-12E2-61BD-5B1DF6880D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8899" name="Notes Placeholder 2">
            <a:extLst>
              <a:ext uri="{FF2B5EF4-FFF2-40B4-BE49-F238E27FC236}">
                <a16:creationId xmlns:a16="http://schemas.microsoft.com/office/drawing/2014/main" id="{B1761BEC-8DBF-07D5-308F-88DB20257D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35524" name="Slide Number Placeholder 3">
            <a:extLst>
              <a:ext uri="{FF2B5EF4-FFF2-40B4-BE49-F238E27FC236}">
                <a16:creationId xmlns:a16="http://schemas.microsoft.com/office/drawing/2014/main" id="{E75A52E2-E04C-AEAB-1BAC-F08E39667A05}"/>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2F4F83B-8591-274B-80F8-97FE61184CBA}" type="slidenum">
              <a:rPr lang="en-US" altLang="en-GH">
                <a:latin typeface="Calibri" panose="020F0502020204030204" pitchFamily="34" charset="0"/>
              </a:rPr>
              <a:pPr eaLnBrk="1" hangingPunct="1"/>
              <a:t>84</a:t>
            </a:fld>
            <a:endParaRPr lang="en-US" altLang="en-GH">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Slide Image Placeholder 1">
            <a:extLst>
              <a:ext uri="{FF2B5EF4-FFF2-40B4-BE49-F238E27FC236}">
                <a16:creationId xmlns:a16="http://schemas.microsoft.com/office/drawing/2014/main" id="{DACB142D-1A38-FED3-8276-70D1DAF65E2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71" name="Notes Placeholder 2">
            <a:extLst>
              <a:ext uri="{FF2B5EF4-FFF2-40B4-BE49-F238E27FC236}">
                <a16:creationId xmlns:a16="http://schemas.microsoft.com/office/drawing/2014/main" id="{22392E03-D757-98D0-EBEC-E9645BCC9F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3124" name="Slide Number Placeholder 3">
            <a:extLst>
              <a:ext uri="{FF2B5EF4-FFF2-40B4-BE49-F238E27FC236}">
                <a16:creationId xmlns:a16="http://schemas.microsoft.com/office/drawing/2014/main" id="{11A19B75-DBFC-0671-538E-AE703B05898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84ABF27-7CB2-464D-81A3-E392E69515BB}" type="slidenum">
              <a:rPr lang="en-US" altLang="en-GH">
                <a:latin typeface="Calibri" panose="020F0502020204030204" pitchFamily="34" charset="0"/>
              </a:rPr>
              <a:pPr eaLnBrk="1" hangingPunct="1"/>
              <a:t>6</a:t>
            </a:fld>
            <a:endParaRPr lang="en-US" altLang="en-GH">
              <a:latin typeface="Calibri" panose="020F0502020204030204" pitchFamily="34"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Slide Image Placeholder 1">
            <a:extLst>
              <a:ext uri="{FF2B5EF4-FFF2-40B4-BE49-F238E27FC236}">
                <a16:creationId xmlns:a16="http://schemas.microsoft.com/office/drawing/2014/main" id="{667EAA08-00C0-A508-1B2D-B1C892430A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9923" name="Notes Placeholder 2">
            <a:extLst>
              <a:ext uri="{FF2B5EF4-FFF2-40B4-BE49-F238E27FC236}">
                <a16:creationId xmlns:a16="http://schemas.microsoft.com/office/drawing/2014/main" id="{FEBF6F74-CB10-EBF3-55AF-3B0E02548E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36548" name="Slide Number Placeholder 3">
            <a:extLst>
              <a:ext uri="{FF2B5EF4-FFF2-40B4-BE49-F238E27FC236}">
                <a16:creationId xmlns:a16="http://schemas.microsoft.com/office/drawing/2014/main" id="{E0FFA068-3FA9-4266-015C-97F1A8B48C3B}"/>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734E51D-C755-924B-9E87-3EF84593F13C}" type="slidenum">
              <a:rPr lang="en-US" altLang="en-GH">
                <a:latin typeface="Calibri" panose="020F0502020204030204" pitchFamily="34" charset="0"/>
              </a:rPr>
              <a:pPr eaLnBrk="1" hangingPunct="1"/>
              <a:t>85</a:t>
            </a:fld>
            <a:endParaRPr lang="en-US" altLang="en-GH">
              <a:latin typeface="Calibri" panose="020F0502020204030204" pitchFamily="34"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a:extLst>
              <a:ext uri="{FF2B5EF4-FFF2-40B4-BE49-F238E27FC236}">
                <a16:creationId xmlns:a16="http://schemas.microsoft.com/office/drawing/2014/main" id="{708615D3-E205-9206-23B7-E24BB947C0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947" name="Notes Placeholder 2">
            <a:extLst>
              <a:ext uri="{FF2B5EF4-FFF2-40B4-BE49-F238E27FC236}">
                <a16:creationId xmlns:a16="http://schemas.microsoft.com/office/drawing/2014/main" id="{E8E55910-05D1-52B5-CC5E-AF460CC2B01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237572" name="Slide Number Placeholder 3">
            <a:extLst>
              <a:ext uri="{FF2B5EF4-FFF2-40B4-BE49-F238E27FC236}">
                <a16:creationId xmlns:a16="http://schemas.microsoft.com/office/drawing/2014/main" id="{62DEE40D-852E-75D2-BA5C-D8B847A823F5}"/>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5AA4756-34D1-DD43-B0DA-60966F1DFE02}" type="slidenum">
              <a:rPr lang="en-US" altLang="en-GH">
                <a:latin typeface="Calibri" panose="020F0502020204030204" pitchFamily="34" charset="0"/>
              </a:rPr>
              <a:pPr eaLnBrk="1" hangingPunct="1"/>
              <a:t>86</a:t>
            </a:fld>
            <a:endParaRPr lang="en-US" altLang="en-GH">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Slide Image Placeholder 1">
            <a:extLst>
              <a:ext uri="{FF2B5EF4-FFF2-40B4-BE49-F238E27FC236}">
                <a16:creationId xmlns:a16="http://schemas.microsoft.com/office/drawing/2014/main" id="{8FD36424-CBCE-E723-0891-9E46B4FD7A4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6195" name="Notes Placeholder 2">
            <a:extLst>
              <a:ext uri="{FF2B5EF4-FFF2-40B4-BE49-F238E27FC236}">
                <a16:creationId xmlns:a16="http://schemas.microsoft.com/office/drawing/2014/main" id="{AC49E990-A3E1-698A-08FC-2F5882726DE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4148" name="Slide Number Placeholder 3">
            <a:extLst>
              <a:ext uri="{FF2B5EF4-FFF2-40B4-BE49-F238E27FC236}">
                <a16:creationId xmlns:a16="http://schemas.microsoft.com/office/drawing/2014/main" id="{E3421405-8FFC-5885-77CC-AC06DB5C975D}"/>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C972063-B1A9-9340-9308-F92E78E70870}" type="slidenum">
              <a:rPr lang="en-US" altLang="en-GH">
                <a:latin typeface="Calibri" panose="020F0502020204030204" pitchFamily="34" charset="0"/>
              </a:rPr>
              <a:pPr eaLnBrk="1" hangingPunct="1"/>
              <a:t>7</a:t>
            </a:fld>
            <a:endParaRPr lang="en-US" altLang="en-GH">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Slide Image Placeholder 1">
            <a:extLst>
              <a:ext uri="{FF2B5EF4-FFF2-40B4-BE49-F238E27FC236}">
                <a16:creationId xmlns:a16="http://schemas.microsoft.com/office/drawing/2014/main" id="{3D8255DB-3080-07A8-528B-B680E5A7A03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219" name="Notes Placeholder 2">
            <a:extLst>
              <a:ext uri="{FF2B5EF4-FFF2-40B4-BE49-F238E27FC236}">
                <a16:creationId xmlns:a16="http://schemas.microsoft.com/office/drawing/2014/main" id="{D55C7B7D-26D4-ECE2-936D-6CBE447F070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5172" name="Slide Number Placeholder 3">
            <a:extLst>
              <a:ext uri="{FF2B5EF4-FFF2-40B4-BE49-F238E27FC236}">
                <a16:creationId xmlns:a16="http://schemas.microsoft.com/office/drawing/2014/main" id="{15C271CA-EDBB-0CCC-CC27-98F6DEA47D12}"/>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B2E691A-8671-CA49-A9AA-549C5DE3F445}" type="slidenum">
              <a:rPr lang="en-US" altLang="en-GH">
                <a:latin typeface="Calibri" panose="020F0502020204030204" pitchFamily="34" charset="0"/>
              </a:rPr>
              <a:pPr eaLnBrk="1" hangingPunct="1"/>
              <a:t>8</a:t>
            </a:fld>
            <a:endParaRPr lang="en-US" altLang="en-GH">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Slide Image Placeholder 1">
            <a:extLst>
              <a:ext uri="{FF2B5EF4-FFF2-40B4-BE49-F238E27FC236}">
                <a16:creationId xmlns:a16="http://schemas.microsoft.com/office/drawing/2014/main" id="{BFF2ABEF-270E-D45E-EF7A-809D8D59732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8243" name="Notes Placeholder 2">
            <a:extLst>
              <a:ext uri="{FF2B5EF4-FFF2-40B4-BE49-F238E27FC236}">
                <a16:creationId xmlns:a16="http://schemas.microsoft.com/office/drawing/2014/main" id="{895F1D5D-4357-CDB4-4B1D-44EB6CA0DAF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H" altLang="en-GH"/>
          </a:p>
        </p:txBody>
      </p:sp>
      <p:sp>
        <p:nvSpPr>
          <p:cNvPr id="136196" name="Slide Number Placeholder 3">
            <a:extLst>
              <a:ext uri="{FF2B5EF4-FFF2-40B4-BE49-F238E27FC236}">
                <a16:creationId xmlns:a16="http://schemas.microsoft.com/office/drawing/2014/main" id="{6192B83B-A753-233C-8882-583B70711F88}"/>
              </a:ext>
            </a:extLst>
          </p:cNvPr>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5625C07-C67C-2841-AC32-AAAC39A25916}" type="slidenum">
              <a:rPr lang="en-US" altLang="en-GH">
                <a:latin typeface="Calibri" panose="020F0502020204030204" pitchFamily="34" charset="0"/>
              </a:rPr>
              <a:pPr eaLnBrk="1" hangingPunct="1"/>
              <a:t>9</a:t>
            </a:fld>
            <a:endParaRPr lang="en-US" altLang="en-GH">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4.xml"/><Relationship Id="rId4"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8AC8F1B5-B27E-95D0-8106-2924922EC98E}"/>
              </a:ext>
            </a:extLst>
          </p:cNvPr>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3" name="Group 18">
            <a:extLst>
              <a:ext uri="{FF2B5EF4-FFF2-40B4-BE49-F238E27FC236}">
                <a16:creationId xmlns:a16="http://schemas.microsoft.com/office/drawing/2014/main" id="{E093426D-C464-77F9-D877-7B9CCC6DBF77}"/>
              </a:ext>
            </a:extLst>
          </p:cNvPr>
          <p:cNvGrpSpPr>
            <a:grpSpLocks/>
          </p:cNvGrpSpPr>
          <p:nvPr/>
        </p:nvGrpSpPr>
        <p:grpSpPr bwMode="auto">
          <a:xfrm>
            <a:off x="-3175" y="4953000"/>
            <a:ext cx="9147175" cy="1911350"/>
            <a:chOff x="-3765" y="4832896"/>
            <a:chExt cx="9147765" cy="2032192"/>
          </a:xfrm>
        </p:grpSpPr>
        <p:sp>
          <p:nvSpPr>
            <p:cNvPr id="4" name="Freeform 3">
              <a:extLst>
                <a:ext uri="{FF2B5EF4-FFF2-40B4-BE49-F238E27FC236}">
                  <a16:creationId xmlns:a16="http://schemas.microsoft.com/office/drawing/2014/main" id="{A4F62C33-15A2-E8A2-121E-64F8F572C55A}"/>
                </a:ext>
              </a:extLst>
            </p:cNvPr>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5" name="Freeform 4">
              <a:extLst>
                <a:ext uri="{FF2B5EF4-FFF2-40B4-BE49-F238E27FC236}">
                  <a16:creationId xmlns:a16="http://schemas.microsoft.com/office/drawing/2014/main" id="{74228B46-8A57-AEA1-6BAB-F80846CC748D}"/>
                </a:ext>
              </a:extLst>
            </p:cNvPr>
            <p:cNvSpPr>
              <a:spLocks/>
            </p:cNvSpPr>
            <p:nvPr/>
          </p:nvSpPr>
          <p:spPr bwMode="auto">
            <a:xfrm>
              <a:off x="35926" y="5135025"/>
              <a:ext cx="9108074" cy="838869"/>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6" name="Freeform 5">
              <a:extLst>
                <a:ext uri="{FF2B5EF4-FFF2-40B4-BE49-F238E27FC236}">
                  <a16:creationId xmlns:a16="http://schemas.microsoft.com/office/drawing/2014/main" id="{4FD9C1A4-08EF-93E0-6543-98927D2AA175}"/>
                </a:ext>
              </a:extLst>
            </p:cNvPr>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20CC6840-DC07-AB2C-1218-8CA426D4EB0E}"/>
                </a:ext>
              </a:extLst>
            </p:cNvPr>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8" name="Action Button: Forward or Next 24">
            <a:hlinkClick r:id="" action="ppaction://hlinkshowjump?jump=nextslide" highlightClick="1"/>
            <a:extLst>
              <a:ext uri="{FF2B5EF4-FFF2-40B4-BE49-F238E27FC236}">
                <a16:creationId xmlns:a16="http://schemas.microsoft.com/office/drawing/2014/main" id="{A76075CD-F024-FCF7-0069-A04A4528E04C}"/>
              </a:ext>
            </a:extLst>
          </p:cNvPr>
          <p:cNvSpPr/>
          <p:nvPr/>
        </p:nvSpPr>
        <p:spPr>
          <a:xfrm>
            <a:off x="8686800" y="152400"/>
            <a:ext cx="304800" cy="304800"/>
          </a:xfrm>
          <a:prstGeom prst="actionButtonForwardNex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sp>
        <p:nvSpPr>
          <p:cNvPr id="9" name="Title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a:t>Click to edit Master subtitle style</a:t>
            </a:r>
          </a:p>
        </p:txBody>
      </p:sp>
      <p:sp>
        <p:nvSpPr>
          <p:cNvPr id="10" name="Date Placeholder 29">
            <a:extLst>
              <a:ext uri="{FF2B5EF4-FFF2-40B4-BE49-F238E27FC236}">
                <a16:creationId xmlns:a16="http://schemas.microsoft.com/office/drawing/2014/main" id="{C4A39DCB-C1B3-8B2A-4B93-DEBCA80F1491}"/>
              </a:ext>
            </a:extLst>
          </p:cNvPr>
          <p:cNvSpPr>
            <a:spLocks noGrp="1"/>
          </p:cNvSpPr>
          <p:nvPr>
            <p:ph type="dt" sz="half" idx="10"/>
          </p:nvPr>
        </p:nvSpPr>
        <p:spPr/>
        <p:txBody>
          <a:bodyPr/>
          <a:lstStyle>
            <a:lvl1pPr>
              <a:defRPr>
                <a:solidFill>
                  <a:srgbClr val="FFFFFF"/>
                </a:solidFill>
              </a:defRPr>
            </a:lvl1pPr>
            <a:extLst/>
          </a:lstStyle>
          <a:p>
            <a:pPr>
              <a:defRPr/>
            </a:pPr>
            <a:fld id="{C088B744-D5A4-0747-ACE6-869FBD602AFD}" type="datetime1">
              <a:rPr lang="en-US"/>
              <a:pPr>
                <a:defRPr/>
              </a:pPr>
              <a:t>3/27/23</a:t>
            </a:fld>
            <a:endParaRPr lang="en-US"/>
          </a:p>
        </p:txBody>
      </p:sp>
      <p:sp>
        <p:nvSpPr>
          <p:cNvPr id="11" name="Slide Number Placeholder 26">
            <a:extLst>
              <a:ext uri="{FF2B5EF4-FFF2-40B4-BE49-F238E27FC236}">
                <a16:creationId xmlns:a16="http://schemas.microsoft.com/office/drawing/2014/main" id="{61906B15-B27F-2270-E065-90B6078FB95A}"/>
              </a:ext>
            </a:extLst>
          </p:cNvPr>
          <p:cNvSpPr>
            <a:spLocks noGrp="1"/>
          </p:cNvSpPr>
          <p:nvPr>
            <p:ph type="sldNum" sz="quarter" idx="11"/>
          </p:nvPr>
        </p:nvSpPr>
        <p:spPr/>
        <p:txBody>
          <a:bodyPr/>
          <a:lstStyle>
            <a:lvl1pPr>
              <a:defRPr>
                <a:solidFill>
                  <a:srgbClr val="FFFFFF"/>
                </a:solidFill>
              </a:defRPr>
            </a:lvl1pPr>
          </a:lstStyle>
          <a:p>
            <a:fld id="{8CB3693F-4353-3748-AF79-5174EC33E93A}" type="slidenum">
              <a:rPr lang="en-US" altLang="en-GH"/>
              <a:pPr/>
              <a:t>‹#›</a:t>
            </a:fld>
            <a:endParaRPr lang="en-US" altLang="en-GH"/>
          </a:p>
        </p:txBody>
      </p:sp>
      <p:sp>
        <p:nvSpPr>
          <p:cNvPr id="12" name="Footer Placeholder 18">
            <a:extLst>
              <a:ext uri="{FF2B5EF4-FFF2-40B4-BE49-F238E27FC236}">
                <a16:creationId xmlns:a16="http://schemas.microsoft.com/office/drawing/2014/main" id="{19DEA4E7-FF68-B43F-29FB-18084AD2D7AB}"/>
              </a:ext>
            </a:extLst>
          </p:cNvPr>
          <p:cNvSpPr>
            <a:spLocks noGrp="1"/>
          </p:cNvSpPr>
          <p:nvPr>
            <p:ph type="ftr" sz="quarter" idx="12"/>
          </p:nvPr>
        </p:nvSpPr>
        <p:spPr>
          <a:xfrm>
            <a:off x="2743200" y="6408738"/>
            <a:ext cx="3987800" cy="365125"/>
          </a:xfrm>
        </p:spPr>
        <p:txBody>
          <a:bodyPr/>
          <a:lstStyle>
            <a:lvl1pPr>
              <a:defRPr>
                <a:solidFill>
                  <a:schemeClr val="accent1">
                    <a:tint val="20000"/>
                  </a:schemeClr>
                </a:solidFill>
              </a:defRPr>
            </a:lvl1pPr>
            <a:extLst/>
          </a:lstStyle>
          <a:p>
            <a:pPr>
              <a:defRPr/>
            </a:pPr>
            <a:r>
              <a:rPr lang="en-US"/>
              <a:t>© Copyright 1992-2012 by Pearson Education, Inc. All Rights Reserved.</a:t>
            </a:r>
          </a:p>
        </p:txBody>
      </p:sp>
    </p:spTree>
    <p:extLst>
      <p:ext uri="{BB962C8B-B14F-4D97-AF65-F5344CB8AC3E}">
        <p14:creationId xmlns:p14="http://schemas.microsoft.com/office/powerpoint/2010/main" val="332894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a:extLst>
              <a:ext uri="{FF2B5EF4-FFF2-40B4-BE49-F238E27FC236}">
                <a16:creationId xmlns:a16="http://schemas.microsoft.com/office/drawing/2014/main" id="{FAD69507-1A2C-8AC6-AE39-EB9F38EDA7E4}"/>
              </a:ext>
            </a:extLst>
          </p:cNvPr>
          <p:cNvSpPr>
            <a:spLocks noGrp="1"/>
          </p:cNvSpPr>
          <p:nvPr>
            <p:ph type="dt" sz="half" idx="10"/>
          </p:nvPr>
        </p:nvSpPr>
        <p:spPr/>
        <p:txBody>
          <a:bodyPr/>
          <a:lstStyle>
            <a:lvl1pPr>
              <a:defRPr/>
            </a:lvl1pPr>
          </a:lstStyle>
          <a:p>
            <a:pPr>
              <a:defRPr/>
            </a:pPr>
            <a:fld id="{073D4AC5-1286-FC4D-BA8D-EC15BE29DD74}" type="datetime1">
              <a:rPr lang="en-US"/>
              <a:pPr>
                <a:defRPr/>
              </a:pPr>
              <a:t>3/27/23</a:t>
            </a:fld>
            <a:endParaRPr lang="en-US"/>
          </a:p>
        </p:txBody>
      </p:sp>
      <p:sp>
        <p:nvSpPr>
          <p:cNvPr id="5" name="Footer Placeholder 21">
            <a:extLst>
              <a:ext uri="{FF2B5EF4-FFF2-40B4-BE49-F238E27FC236}">
                <a16:creationId xmlns:a16="http://schemas.microsoft.com/office/drawing/2014/main" id="{69F08995-5CCC-7ADC-6FA9-381D3573E766}"/>
              </a:ext>
            </a:extLst>
          </p:cNvPr>
          <p:cNvSpPr>
            <a:spLocks noGrp="1"/>
          </p:cNvSpPr>
          <p:nvPr>
            <p:ph type="ftr" sz="quarter" idx="11"/>
          </p:nvPr>
        </p:nvSpPr>
        <p:spPr/>
        <p:txBody>
          <a:bodyPr/>
          <a:lstStyle>
            <a:lvl1pPr>
              <a:defRPr/>
            </a:lvl1pPr>
          </a:lstStyle>
          <a:p>
            <a:pPr>
              <a:defRPr/>
            </a:pPr>
            <a:r>
              <a:rPr lang="en-US"/>
              <a:t>© Copyright 1992-2012 by Pearson Education, Inc. All Rights Reserved.</a:t>
            </a:r>
          </a:p>
        </p:txBody>
      </p:sp>
      <p:sp>
        <p:nvSpPr>
          <p:cNvPr id="6" name="Slide Number Placeholder 17">
            <a:extLst>
              <a:ext uri="{FF2B5EF4-FFF2-40B4-BE49-F238E27FC236}">
                <a16:creationId xmlns:a16="http://schemas.microsoft.com/office/drawing/2014/main" id="{EF996468-2E1A-1856-07C9-C4EB4B4A46BC}"/>
              </a:ext>
            </a:extLst>
          </p:cNvPr>
          <p:cNvSpPr>
            <a:spLocks noGrp="1"/>
          </p:cNvSpPr>
          <p:nvPr>
            <p:ph type="sldNum" sz="quarter" idx="12"/>
          </p:nvPr>
        </p:nvSpPr>
        <p:spPr/>
        <p:txBody>
          <a:bodyPr/>
          <a:lstStyle>
            <a:lvl1pPr>
              <a:defRPr/>
            </a:lvl1pPr>
          </a:lstStyle>
          <a:p>
            <a:fld id="{B503F07C-9C85-1946-A8A7-4721C2CEB9F9}" type="slidenum">
              <a:rPr lang="en-US" altLang="en-GH"/>
              <a:pPr/>
              <a:t>‹#›</a:t>
            </a:fld>
            <a:endParaRPr lang="en-US" altLang="en-GH"/>
          </a:p>
        </p:txBody>
      </p:sp>
    </p:spTree>
    <p:extLst>
      <p:ext uri="{BB962C8B-B14F-4D97-AF65-F5344CB8AC3E}">
        <p14:creationId xmlns:p14="http://schemas.microsoft.com/office/powerpoint/2010/main" val="3868480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a:extLst>
              <a:ext uri="{FF2B5EF4-FFF2-40B4-BE49-F238E27FC236}">
                <a16:creationId xmlns:a16="http://schemas.microsoft.com/office/drawing/2014/main" id="{5D0E0FD2-BAB0-C978-61A6-71FE27123503}"/>
              </a:ext>
            </a:extLst>
          </p:cNvPr>
          <p:cNvSpPr>
            <a:spLocks noGrp="1"/>
          </p:cNvSpPr>
          <p:nvPr>
            <p:ph type="dt" sz="half" idx="10"/>
          </p:nvPr>
        </p:nvSpPr>
        <p:spPr/>
        <p:txBody>
          <a:bodyPr/>
          <a:lstStyle>
            <a:lvl1pPr>
              <a:defRPr/>
            </a:lvl1pPr>
          </a:lstStyle>
          <a:p>
            <a:pPr>
              <a:defRPr/>
            </a:pPr>
            <a:fld id="{3DF0EF0A-0AC1-504F-9AAC-C3D16708A7C2}" type="datetime1">
              <a:rPr lang="en-US"/>
              <a:pPr>
                <a:defRPr/>
              </a:pPr>
              <a:t>3/27/23</a:t>
            </a:fld>
            <a:endParaRPr lang="en-US"/>
          </a:p>
        </p:txBody>
      </p:sp>
      <p:sp>
        <p:nvSpPr>
          <p:cNvPr id="5" name="Footer Placeholder 21">
            <a:extLst>
              <a:ext uri="{FF2B5EF4-FFF2-40B4-BE49-F238E27FC236}">
                <a16:creationId xmlns:a16="http://schemas.microsoft.com/office/drawing/2014/main" id="{5AFA274D-57BA-302C-C1E5-DA0B112B064A}"/>
              </a:ext>
            </a:extLst>
          </p:cNvPr>
          <p:cNvSpPr>
            <a:spLocks noGrp="1"/>
          </p:cNvSpPr>
          <p:nvPr>
            <p:ph type="ftr" sz="quarter" idx="11"/>
          </p:nvPr>
        </p:nvSpPr>
        <p:spPr/>
        <p:txBody>
          <a:bodyPr/>
          <a:lstStyle>
            <a:lvl1pPr>
              <a:defRPr/>
            </a:lvl1pPr>
          </a:lstStyle>
          <a:p>
            <a:pPr>
              <a:defRPr/>
            </a:pPr>
            <a:r>
              <a:rPr lang="en-US"/>
              <a:t>© Copyright 1992-2012 by Pearson Education, Inc. All Rights Reserved.</a:t>
            </a:r>
          </a:p>
        </p:txBody>
      </p:sp>
      <p:sp>
        <p:nvSpPr>
          <p:cNvPr id="6" name="Slide Number Placeholder 17">
            <a:extLst>
              <a:ext uri="{FF2B5EF4-FFF2-40B4-BE49-F238E27FC236}">
                <a16:creationId xmlns:a16="http://schemas.microsoft.com/office/drawing/2014/main" id="{4D532487-EFBA-2AA0-CE67-B535A715CA26}"/>
              </a:ext>
            </a:extLst>
          </p:cNvPr>
          <p:cNvSpPr>
            <a:spLocks noGrp="1"/>
          </p:cNvSpPr>
          <p:nvPr>
            <p:ph type="sldNum" sz="quarter" idx="12"/>
          </p:nvPr>
        </p:nvSpPr>
        <p:spPr/>
        <p:txBody>
          <a:bodyPr/>
          <a:lstStyle>
            <a:lvl1pPr>
              <a:defRPr/>
            </a:lvl1pPr>
          </a:lstStyle>
          <a:p>
            <a:fld id="{9FE8F557-ED1C-7244-93BE-9473A8670160}" type="slidenum">
              <a:rPr lang="en-US" altLang="en-GH"/>
              <a:pPr/>
              <a:t>‹#›</a:t>
            </a:fld>
            <a:endParaRPr lang="en-US" altLang="en-GH"/>
          </a:p>
        </p:txBody>
      </p:sp>
    </p:spTree>
    <p:extLst>
      <p:ext uri="{BB962C8B-B14F-4D97-AF65-F5344CB8AC3E}">
        <p14:creationId xmlns:p14="http://schemas.microsoft.com/office/powerpoint/2010/main" val="2649543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a:extLst>
              <a:ext uri="{FF2B5EF4-FFF2-40B4-BE49-F238E27FC236}">
                <a16:creationId xmlns:a16="http://schemas.microsoft.com/office/drawing/2014/main" id="{BDE6FA1A-F30E-CC03-1EA7-9CFDECFDC05D}"/>
              </a:ext>
            </a:extLst>
          </p:cNvPr>
          <p:cNvSpPr>
            <a:spLocks noGrp="1"/>
          </p:cNvSpPr>
          <p:nvPr>
            <p:ph type="dt" sz="half" idx="10"/>
          </p:nvPr>
        </p:nvSpPr>
        <p:spPr/>
        <p:txBody>
          <a:bodyPr/>
          <a:lstStyle>
            <a:lvl1pPr>
              <a:defRPr/>
            </a:lvl1pPr>
          </a:lstStyle>
          <a:p>
            <a:pPr>
              <a:defRPr/>
            </a:pPr>
            <a:fld id="{89842500-56C5-2246-AC86-D75388DDEB33}" type="datetime1">
              <a:rPr lang="en-US"/>
              <a:pPr>
                <a:defRPr/>
              </a:pPr>
              <a:t>3/27/23</a:t>
            </a:fld>
            <a:endParaRPr lang="en-US"/>
          </a:p>
        </p:txBody>
      </p:sp>
      <p:sp>
        <p:nvSpPr>
          <p:cNvPr id="5" name="Footer Placeholder 21">
            <a:extLst>
              <a:ext uri="{FF2B5EF4-FFF2-40B4-BE49-F238E27FC236}">
                <a16:creationId xmlns:a16="http://schemas.microsoft.com/office/drawing/2014/main" id="{E3C9328A-AB43-3DB9-145C-D4D10C92B9DE}"/>
              </a:ext>
            </a:extLst>
          </p:cNvPr>
          <p:cNvSpPr>
            <a:spLocks noGrp="1"/>
          </p:cNvSpPr>
          <p:nvPr>
            <p:ph type="ftr" sz="quarter" idx="11"/>
          </p:nvPr>
        </p:nvSpPr>
        <p:spPr/>
        <p:txBody>
          <a:bodyPr/>
          <a:lstStyle>
            <a:lvl1pPr>
              <a:defRPr/>
            </a:lvl1pPr>
          </a:lstStyle>
          <a:p>
            <a:pPr>
              <a:defRPr/>
            </a:pPr>
            <a:r>
              <a:rPr lang="en-US"/>
              <a:t>© Copyright 1992-2012 by Pearson Education, Inc. All Rights Reserved.</a:t>
            </a:r>
          </a:p>
        </p:txBody>
      </p:sp>
      <p:sp>
        <p:nvSpPr>
          <p:cNvPr id="6" name="Slide Number Placeholder 17">
            <a:extLst>
              <a:ext uri="{FF2B5EF4-FFF2-40B4-BE49-F238E27FC236}">
                <a16:creationId xmlns:a16="http://schemas.microsoft.com/office/drawing/2014/main" id="{3BAF2611-C0E4-1793-E231-006876C88EC7}"/>
              </a:ext>
            </a:extLst>
          </p:cNvPr>
          <p:cNvSpPr>
            <a:spLocks noGrp="1"/>
          </p:cNvSpPr>
          <p:nvPr>
            <p:ph type="sldNum" sz="quarter" idx="12"/>
          </p:nvPr>
        </p:nvSpPr>
        <p:spPr/>
        <p:txBody>
          <a:bodyPr/>
          <a:lstStyle>
            <a:lvl1pPr>
              <a:defRPr/>
            </a:lvl1pPr>
          </a:lstStyle>
          <a:p>
            <a:fld id="{5BF68A96-8222-2747-B9EF-7CAD74348731}" type="slidenum">
              <a:rPr lang="en-US" altLang="en-GH"/>
              <a:pPr/>
              <a:t>‹#›</a:t>
            </a:fld>
            <a:endParaRPr lang="en-US" altLang="en-GH"/>
          </a:p>
        </p:txBody>
      </p:sp>
    </p:spTree>
    <p:extLst>
      <p:ext uri="{BB962C8B-B14F-4D97-AF65-F5344CB8AC3E}">
        <p14:creationId xmlns:p14="http://schemas.microsoft.com/office/powerpoint/2010/main" val="2073026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Action Button: Back or Previous 1">
            <a:hlinkClick r:id="" action="ppaction://hlinkshowjump?jump=previousslide" highlightClick="1"/>
            <a:extLst>
              <a:ext uri="{FF2B5EF4-FFF2-40B4-BE49-F238E27FC236}">
                <a16:creationId xmlns:a16="http://schemas.microsoft.com/office/drawing/2014/main" id="{9BE6EECF-E49E-4515-2F5D-F94AD3693406}"/>
              </a:ext>
            </a:extLst>
          </p:cNvPr>
          <p:cNvSpPr/>
          <p:nvPr/>
        </p:nvSpPr>
        <p:spPr>
          <a:xfrm>
            <a:off x="8305800" y="152400"/>
            <a:ext cx="304800" cy="304800"/>
          </a:xfrm>
          <a:prstGeom prst="actionButtonBackPrevious">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sp>
        <p:nvSpPr>
          <p:cNvPr id="4" name="Action Button: Forward or Next 18">
            <a:hlinkClick r:id="" action="ppaction://hlinkshowjump?jump=nextslide" highlightClick="1"/>
            <a:extLst>
              <a:ext uri="{FF2B5EF4-FFF2-40B4-BE49-F238E27FC236}">
                <a16:creationId xmlns:a16="http://schemas.microsoft.com/office/drawing/2014/main" id="{52F45CD9-ED0F-6E39-059E-8C380070C6E7}"/>
              </a:ext>
            </a:extLst>
          </p:cNvPr>
          <p:cNvSpPr/>
          <p:nvPr/>
        </p:nvSpPr>
        <p:spPr>
          <a:xfrm>
            <a:off x="8686800" y="152400"/>
            <a:ext cx="304800" cy="304800"/>
          </a:xfrm>
          <a:prstGeom prst="actionButtonForwardNex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p:cNvSpPr>
            <a:spLocks noGrp="1"/>
          </p:cNvSpPr>
          <p:nvPr>
            <p:ph type="title"/>
          </p:nvPr>
        </p:nvSpPr>
        <p:spPr/>
        <p:txBody>
          <a:bodyPr rtlCol="0"/>
          <a:lstStyle/>
          <a:p>
            <a:r>
              <a:rPr lang="en-US"/>
              <a:t>Click to edit Master title style</a:t>
            </a:r>
          </a:p>
        </p:txBody>
      </p:sp>
      <p:sp>
        <p:nvSpPr>
          <p:cNvPr id="5" name="Date Placeholder 3">
            <a:extLst>
              <a:ext uri="{FF2B5EF4-FFF2-40B4-BE49-F238E27FC236}">
                <a16:creationId xmlns:a16="http://schemas.microsoft.com/office/drawing/2014/main" id="{2B62F438-60D7-DD5D-9AE3-C209481BF6F2}"/>
              </a:ext>
            </a:extLst>
          </p:cNvPr>
          <p:cNvSpPr>
            <a:spLocks noGrp="1"/>
          </p:cNvSpPr>
          <p:nvPr>
            <p:ph type="dt" sz="half" idx="10"/>
          </p:nvPr>
        </p:nvSpPr>
        <p:spPr/>
        <p:txBody>
          <a:bodyPr/>
          <a:lstStyle>
            <a:lvl1pPr>
              <a:defRPr/>
            </a:lvl1pPr>
            <a:extLst/>
          </a:lstStyle>
          <a:p>
            <a:pPr>
              <a:defRPr/>
            </a:pPr>
            <a:fld id="{12946F4B-B272-6D42-BD7E-FD9DABB412BC}" type="datetime1">
              <a:rPr lang="en-US"/>
              <a:pPr>
                <a:defRPr/>
              </a:pPr>
              <a:t>3/27/23</a:t>
            </a:fld>
            <a:endParaRPr lang="en-US"/>
          </a:p>
        </p:txBody>
      </p:sp>
      <p:sp>
        <p:nvSpPr>
          <p:cNvPr id="6" name="Footer Placeholder 4">
            <a:extLst>
              <a:ext uri="{FF2B5EF4-FFF2-40B4-BE49-F238E27FC236}">
                <a16:creationId xmlns:a16="http://schemas.microsoft.com/office/drawing/2014/main" id="{8B225FD1-EA77-7C0A-BEDC-F600DE1DAA14}"/>
              </a:ext>
            </a:extLst>
          </p:cNvPr>
          <p:cNvSpPr>
            <a:spLocks noGrp="1"/>
          </p:cNvSpPr>
          <p:nvPr>
            <p:ph type="ftr" sz="quarter" idx="11"/>
          </p:nvPr>
        </p:nvSpPr>
        <p:spPr>
          <a:xfrm>
            <a:off x="4114800" y="6408738"/>
            <a:ext cx="2616200" cy="365125"/>
          </a:xfrm>
        </p:spPr>
        <p:txBody>
          <a:bodyPr/>
          <a:lstStyle>
            <a:lvl1pPr>
              <a:defRPr/>
            </a:lvl1pPr>
            <a:extLst/>
          </a:lstStyle>
          <a:p>
            <a:pPr>
              <a:defRPr/>
            </a:pPr>
            <a:r>
              <a:rPr lang="en-US"/>
              <a:t>© Copyright 1992-2012 by Pearson Education, Inc. All Rights Reserved.</a:t>
            </a:r>
          </a:p>
        </p:txBody>
      </p:sp>
      <p:sp>
        <p:nvSpPr>
          <p:cNvPr id="8" name="Slide Number Placeholder 5">
            <a:extLst>
              <a:ext uri="{FF2B5EF4-FFF2-40B4-BE49-F238E27FC236}">
                <a16:creationId xmlns:a16="http://schemas.microsoft.com/office/drawing/2014/main" id="{A841BA94-4F44-B928-8DD2-A7F54F969252}"/>
              </a:ext>
            </a:extLst>
          </p:cNvPr>
          <p:cNvSpPr>
            <a:spLocks noGrp="1"/>
          </p:cNvSpPr>
          <p:nvPr>
            <p:ph type="sldNum" sz="quarter" idx="12"/>
          </p:nvPr>
        </p:nvSpPr>
        <p:spPr/>
        <p:txBody>
          <a:bodyPr/>
          <a:lstStyle>
            <a:lvl1pPr>
              <a:defRPr/>
            </a:lvl1pPr>
          </a:lstStyle>
          <a:p>
            <a:fld id="{9852F20A-FF73-E645-BC4A-67E5C638F0B4}" type="slidenum">
              <a:rPr lang="en-US" altLang="en-GH"/>
              <a:pPr/>
              <a:t>‹#›</a:t>
            </a:fld>
            <a:endParaRPr lang="en-US" altLang="en-GH"/>
          </a:p>
        </p:txBody>
      </p:sp>
    </p:spTree>
    <p:extLst>
      <p:ext uri="{BB962C8B-B14F-4D97-AF65-F5344CB8AC3E}">
        <p14:creationId xmlns:p14="http://schemas.microsoft.com/office/powerpoint/2010/main" val="995434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Chevron 3">
            <a:extLst>
              <a:ext uri="{FF2B5EF4-FFF2-40B4-BE49-F238E27FC236}">
                <a16:creationId xmlns:a16="http://schemas.microsoft.com/office/drawing/2014/main" id="{8EFB9683-3A5B-B028-DACC-FE4AC4D05155}"/>
              </a:ext>
            </a:extLst>
          </p:cNvPr>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fontAlgn="auto">
              <a:spcBef>
                <a:spcPts val="0"/>
              </a:spcBef>
              <a:spcAft>
                <a:spcPts val="0"/>
              </a:spcAft>
              <a:defRPr/>
            </a:pPr>
            <a:endParaRPr lang="en-US"/>
          </a:p>
        </p:txBody>
      </p:sp>
      <p:sp>
        <p:nvSpPr>
          <p:cNvPr id="5" name="Chevron 4">
            <a:extLst>
              <a:ext uri="{FF2B5EF4-FFF2-40B4-BE49-F238E27FC236}">
                <a16:creationId xmlns:a16="http://schemas.microsoft.com/office/drawing/2014/main" id="{FCDD41BA-8C51-F83E-412B-100FD25CCFC9}"/>
              </a:ext>
            </a:extLst>
          </p:cNvPr>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fontAlgn="auto">
              <a:spcBef>
                <a:spcPts val="0"/>
              </a:spcBef>
              <a:spcAft>
                <a:spcPts val="0"/>
              </a:spcAft>
              <a:defRPr/>
            </a:pPr>
            <a:endParaRPr lang="en-US"/>
          </a:p>
        </p:txBody>
      </p:sp>
      <p:sp>
        <p:nvSpPr>
          <p:cNvPr id="2" name="Title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a:t>Click to edit Master title style</a:t>
            </a:r>
          </a:p>
        </p:txBody>
      </p:sp>
      <p:sp>
        <p:nvSpPr>
          <p:cNvPr id="3" name="Text Placeholder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6" name="Date Placeholder 3">
            <a:extLst>
              <a:ext uri="{FF2B5EF4-FFF2-40B4-BE49-F238E27FC236}">
                <a16:creationId xmlns:a16="http://schemas.microsoft.com/office/drawing/2014/main" id="{D335634B-0276-D9D9-7AF7-379B090D6A2C}"/>
              </a:ext>
            </a:extLst>
          </p:cNvPr>
          <p:cNvSpPr>
            <a:spLocks noGrp="1"/>
          </p:cNvSpPr>
          <p:nvPr>
            <p:ph type="dt" sz="half" idx="10"/>
          </p:nvPr>
        </p:nvSpPr>
        <p:spPr/>
        <p:txBody>
          <a:bodyPr/>
          <a:lstStyle>
            <a:lvl1pPr>
              <a:defRPr/>
            </a:lvl1pPr>
            <a:extLst/>
          </a:lstStyle>
          <a:p>
            <a:pPr>
              <a:defRPr/>
            </a:pPr>
            <a:fld id="{AABD59AB-552E-5D4B-B1D0-152396F2E017}" type="datetime1">
              <a:rPr lang="en-US"/>
              <a:pPr>
                <a:defRPr/>
              </a:pPr>
              <a:t>3/27/23</a:t>
            </a:fld>
            <a:endParaRPr lang="en-US"/>
          </a:p>
        </p:txBody>
      </p:sp>
      <p:sp>
        <p:nvSpPr>
          <p:cNvPr id="7" name="Footer Placeholder 4">
            <a:extLst>
              <a:ext uri="{FF2B5EF4-FFF2-40B4-BE49-F238E27FC236}">
                <a16:creationId xmlns:a16="http://schemas.microsoft.com/office/drawing/2014/main" id="{DC0CB186-1325-08CF-57AD-80E875F42840}"/>
              </a:ext>
            </a:extLst>
          </p:cNvPr>
          <p:cNvSpPr>
            <a:spLocks noGrp="1"/>
          </p:cNvSpPr>
          <p:nvPr>
            <p:ph type="ftr" sz="quarter" idx="11"/>
          </p:nvPr>
        </p:nvSpPr>
        <p:spPr/>
        <p:txBody>
          <a:bodyPr/>
          <a:lstStyle>
            <a:lvl1pPr>
              <a:defRPr/>
            </a:lvl1pPr>
            <a:extLst/>
          </a:lstStyle>
          <a:p>
            <a:pPr>
              <a:defRPr/>
            </a:pPr>
            <a:r>
              <a:rPr lang="en-US"/>
              <a:t>© Copyright 1992-2012 by Pearson Education, Inc. All Rights Reserved.</a:t>
            </a:r>
          </a:p>
        </p:txBody>
      </p:sp>
      <p:sp>
        <p:nvSpPr>
          <p:cNvPr id="8" name="Slide Number Placeholder 5">
            <a:extLst>
              <a:ext uri="{FF2B5EF4-FFF2-40B4-BE49-F238E27FC236}">
                <a16:creationId xmlns:a16="http://schemas.microsoft.com/office/drawing/2014/main" id="{01853E52-952A-4B39-6350-1FC175FBEBEB}"/>
              </a:ext>
            </a:extLst>
          </p:cNvPr>
          <p:cNvSpPr>
            <a:spLocks noGrp="1"/>
          </p:cNvSpPr>
          <p:nvPr>
            <p:ph type="sldNum" sz="quarter" idx="12"/>
          </p:nvPr>
        </p:nvSpPr>
        <p:spPr/>
        <p:txBody>
          <a:bodyPr/>
          <a:lstStyle>
            <a:lvl1pPr>
              <a:defRPr/>
            </a:lvl1pPr>
          </a:lstStyle>
          <a:p>
            <a:fld id="{526D2116-5D9B-314B-9DB9-C9BB3ED5D4E1}" type="slidenum">
              <a:rPr lang="en-US" altLang="en-GH"/>
              <a:pPr/>
              <a:t>‹#›</a:t>
            </a:fld>
            <a:endParaRPr lang="en-US" altLang="en-GH"/>
          </a:p>
        </p:txBody>
      </p:sp>
    </p:spTree>
    <p:extLst>
      <p:ext uri="{BB962C8B-B14F-4D97-AF65-F5344CB8AC3E}">
        <p14:creationId xmlns:p14="http://schemas.microsoft.com/office/powerpoint/2010/main" val="17552278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p:nvPr>
        </p:nvSpPr>
        <p:spPr/>
        <p:txBody>
          <a:bodyPr rtlCol="0"/>
          <a:lstStyle/>
          <a:p>
            <a:r>
              <a:rPr lang="en-US"/>
              <a:t>Click to edit Master title style</a:t>
            </a:r>
          </a:p>
        </p:txBody>
      </p:sp>
      <p:sp>
        <p:nvSpPr>
          <p:cNvPr id="2" name="Date Placeholder 4">
            <a:extLst>
              <a:ext uri="{FF2B5EF4-FFF2-40B4-BE49-F238E27FC236}">
                <a16:creationId xmlns:a16="http://schemas.microsoft.com/office/drawing/2014/main" id="{300B08FB-DA9A-3BC0-4CF9-8766C1BF0A04}"/>
              </a:ext>
            </a:extLst>
          </p:cNvPr>
          <p:cNvSpPr>
            <a:spLocks noGrp="1"/>
          </p:cNvSpPr>
          <p:nvPr>
            <p:ph type="dt" sz="half" idx="10"/>
          </p:nvPr>
        </p:nvSpPr>
        <p:spPr/>
        <p:txBody>
          <a:bodyPr/>
          <a:lstStyle>
            <a:lvl1pPr>
              <a:defRPr/>
            </a:lvl1pPr>
            <a:extLst/>
          </a:lstStyle>
          <a:p>
            <a:pPr>
              <a:defRPr/>
            </a:pPr>
            <a:fld id="{430384A6-D6AC-9A4B-956D-7DDE29EAD9CE}" type="datetime1">
              <a:rPr lang="en-US"/>
              <a:pPr>
                <a:defRPr/>
              </a:pPr>
              <a:t>3/27/23</a:t>
            </a:fld>
            <a:endParaRPr lang="en-US"/>
          </a:p>
        </p:txBody>
      </p:sp>
      <p:sp>
        <p:nvSpPr>
          <p:cNvPr id="5" name="Footer Placeholder 5">
            <a:extLst>
              <a:ext uri="{FF2B5EF4-FFF2-40B4-BE49-F238E27FC236}">
                <a16:creationId xmlns:a16="http://schemas.microsoft.com/office/drawing/2014/main" id="{85FA2104-2367-01D7-EAB2-28352695FAA4}"/>
              </a:ext>
            </a:extLst>
          </p:cNvPr>
          <p:cNvSpPr>
            <a:spLocks noGrp="1"/>
          </p:cNvSpPr>
          <p:nvPr>
            <p:ph type="ftr" sz="quarter" idx="11"/>
          </p:nvPr>
        </p:nvSpPr>
        <p:spPr/>
        <p:txBody>
          <a:bodyPr/>
          <a:lstStyle>
            <a:lvl1pPr>
              <a:defRPr/>
            </a:lvl1pPr>
            <a:extLst/>
          </a:lstStyle>
          <a:p>
            <a:pPr>
              <a:defRPr/>
            </a:pPr>
            <a:r>
              <a:rPr lang="en-US"/>
              <a:t>© Copyright 1992-2012 by Pearson Education, Inc. All Rights Reserved.</a:t>
            </a:r>
          </a:p>
        </p:txBody>
      </p:sp>
      <p:sp>
        <p:nvSpPr>
          <p:cNvPr id="6" name="Slide Number Placeholder 6">
            <a:extLst>
              <a:ext uri="{FF2B5EF4-FFF2-40B4-BE49-F238E27FC236}">
                <a16:creationId xmlns:a16="http://schemas.microsoft.com/office/drawing/2014/main" id="{569D7B93-7A1B-F376-5FC6-B6429DA3450A}"/>
              </a:ext>
            </a:extLst>
          </p:cNvPr>
          <p:cNvSpPr>
            <a:spLocks noGrp="1"/>
          </p:cNvSpPr>
          <p:nvPr>
            <p:ph type="sldNum" sz="quarter" idx="12"/>
          </p:nvPr>
        </p:nvSpPr>
        <p:spPr/>
        <p:txBody>
          <a:bodyPr/>
          <a:lstStyle>
            <a:lvl1pPr>
              <a:defRPr/>
            </a:lvl1pPr>
          </a:lstStyle>
          <a:p>
            <a:fld id="{7E4E0421-3A4F-2240-B16C-6CF4C3D7B573}" type="slidenum">
              <a:rPr lang="en-US" altLang="en-GH"/>
              <a:pPr/>
              <a:t>‹#›</a:t>
            </a:fld>
            <a:endParaRPr lang="en-US" altLang="en-GH"/>
          </a:p>
        </p:txBody>
      </p:sp>
    </p:spTree>
    <p:extLst>
      <p:ext uri="{BB962C8B-B14F-4D97-AF65-F5344CB8AC3E}">
        <p14:creationId xmlns:p14="http://schemas.microsoft.com/office/powerpoint/2010/main" val="3367482858"/>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lstStyle>
            <a:lvl1pPr>
              <a:defRPr/>
            </a:lvl1pPr>
            <a:extLst/>
          </a:lstStyle>
          <a:p>
            <a:r>
              <a:rPr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55D13B-FC38-48AA-92E3-E015853FA444}"/>
              </a:ext>
            </a:extLst>
          </p:cNvPr>
          <p:cNvSpPr>
            <a:spLocks noGrp="1"/>
          </p:cNvSpPr>
          <p:nvPr>
            <p:ph type="dt" sz="half" idx="10"/>
          </p:nvPr>
        </p:nvSpPr>
        <p:spPr/>
        <p:txBody>
          <a:bodyPr/>
          <a:lstStyle>
            <a:lvl1pPr>
              <a:defRPr/>
            </a:lvl1pPr>
            <a:extLst/>
          </a:lstStyle>
          <a:p>
            <a:pPr>
              <a:defRPr/>
            </a:pPr>
            <a:fld id="{8306706E-358A-7945-B50D-3CA1C4D52D0D}" type="datetime1">
              <a:rPr lang="en-US"/>
              <a:pPr>
                <a:defRPr/>
              </a:pPr>
              <a:t>3/27/23</a:t>
            </a:fld>
            <a:endParaRPr lang="en-US"/>
          </a:p>
        </p:txBody>
      </p:sp>
      <p:sp>
        <p:nvSpPr>
          <p:cNvPr id="8" name="Footer Placeholder 7">
            <a:extLst>
              <a:ext uri="{FF2B5EF4-FFF2-40B4-BE49-F238E27FC236}">
                <a16:creationId xmlns:a16="http://schemas.microsoft.com/office/drawing/2014/main" id="{6871801D-E2D3-E28A-1F77-7ECA1B005D06}"/>
              </a:ext>
            </a:extLst>
          </p:cNvPr>
          <p:cNvSpPr>
            <a:spLocks noGrp="1"/>
          </p:cNvSpPr>
          <p:nvPr>
            <p:ph type="ftr" sz="quarter" idx="11"/>
          </p:nvPr>
        </p:nvSpPr>
        <p:spPr/>
        <p:txBody>
          <a:bodyPr/>
          <a:lstStyle>
            <a:lvl1pPr>
              <a:defRPr/>
            </a:lvl1pPr>
            <a:extLst/>
          </a:lstStyle>
          <a:p>
            <a:pPr>
              <a:defRPr/>
            </a:pPr>
            <a:r>
              <a:rPr lang="en-US"/>
              <a:t>© Copyright 1992-2012 by Pearson Education, Inc. All Rights Reserved.</a:t>
            </a:r>
          </a:p>
        </p:txBody>
      </p:sp>
      <p:sp>
        <p:nvSpPr>
          <p:cNvPr id="9" name="Slide Number Placeholder 8">
            <a:extLst>
              <a:ext uri="{FF2B5EF4-FFF2-40B4-BE49-F238E27FC236}">
                <a16:creationId xmlns:a16="http://schemas.microsoft.com/office/drawing/2014/main" id="{AE1457A6-0484-5852-959A-0C71B8C0DDB4}"/>
              </a:ext>
            </a:extLst>
          </p:cNvPr>
          <p:cNvSpPr>
            <a:spLocks noGrp="1"/>
          </p:cNvSpPr>
          <p:nvPr>
            <p:ph type="sldNum" sz="quarter" idx="12"/>
          </p:nvPr>
        </p:nvSpPr>
        <p:spPr/>
        <p:txBody>
          <a:bodyPr/>
          <a:lstStyle>
            <a:lvl1pPr>
              <a:defRPr/>
            </a:lvl1pPr>
          </a:lstStyle>
          <a:p>
            <a:fld id="{38931738-BD14-164D-9443-D0611EC1A03C}" type="slidenum">
              <a:rPr lang="en-US" altLang="en-GH"/>
              <a:pPr/>
              <a:t>‹#›</a:t>
            </a:fld>
            <a:endParaRPr lang="en-US" altLang="en-GH"/>
          </a:p>
        </p:txBody>
      </p:sp>
    </p:spTree>
    <p:extLst>
      <p:ext uri="{BB962C8B-B14F-4D97-AF65-F5344CB8AC3E}">
        <p14:creationId xmlns:p14="http://schemas.microsoft.com/office/powerpoint/2010/main" val="160446646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rtlCol="0"/>
          <a:lstStyle/>
          <a:p>
            <a:r>
              <a:rPr lang="en-US"/>
              <a:t>Click to edit Master title style</a:t>
            </a:r>
          </a:p>
        </p:txBody>
      </p:sp>
      <p:sp>
        <p:nvSpPr>
          <p:cNvPr id="2" name="Date Placeholder 2">
            <a:extLst>
              <a:ext uri="{FF2B5EF4-FFF2-40B4-BE49-F238E27FC236}">
                <a16:creationId xmlns:a16="http://schemas.microsoft.com/office/drawing/2014/main" id="{A3363DB9-AD7D-5941-7564-A97864C0044B}"/>
              </a:ext>
            </a:extLst>
          </p:cNvPr>
          <p:cNvSpPr>
            <a:spLocks noGrp="1"/>
          </p:cNvSpPr>
          <p:nvPr>
            <p:ph type="dt" sz="half" idx="10"/>
          </p:nvPr>
        </p:nvSpPr>
        <p:spPr/>
        <p:txBody>
          <a:bodyPr/>
          <a:lstStyle>
            <a:lvl1pPr>
              <a:defRPr/>
            </a:lvl1pPr>
            <a:extLst/>
          </a:lstStyle>
          <a:p>
            <a:pPr>
              <a:defRPr/>
            </a:pPr>
            <a:fld id="{96C4ED69-57DF-A740-8FA8-F037DFC3D7EB}" type="datetime1">
              <a:rPr lang="en-US"/>
              <a:pPr>
                <a:defRPr/>
              </a:pPr>
              <a:t>3/27/23</a:t>
            </a:fld>
            <a:endParaRPr lang="en-US"/>
          </a:p>
        </p:txBody>
      </p:sp>
      <p:sp>
        <p:nvSpPr>
          <p:cNvPr id="3" name="Footer Placeholder 3">
            <a:extLst>
              <a:ext uri="{FF2B5EF4-FFF2-40B4-BE49-F238E27FC236}">
                <a16:creationId xmlns:a16="http://schemas.microsoft.com/office/drawing/2014/main" id="{BEF245B5-B2D3-5504-AB5E-E53E32AAA757}"/>
              </a:ext>
            </a:extLst>
          </p:cNvPr>
          <p:cNvSpPr>
            <a:spLocks noGrp="1"/>
          </p:cNvSpPr>
          <p:nvPr>
            <p:ph type="ftr" sz="quarter" idx="11"/>
          </p:nvPr>
        </p:nvSpPr>
        <p:spPr/>
        <p:txBody>
          <a:bodyPr/>
          <a:lstStyle>
            <a:lvl1pPr>
              <a:defRPr/>
            </a:lvl1pPr>
            <a:extLst/>
          </a:lstStyle>
          <a:p>
            <a:pPr>
              <a:defRPr/>
            </a:pPr>
            <a:r>
              <a:rPr lang="en-US"/>
              <a:t>© Copyright 1992-2012 by Pearson Education, Inc. All Rights Reserved.</a:t>
            </a:r>
          </a:p>
        </p:txBody>
      </p:sp>
      <p:sp>
        <p:nvSpPr>
          <p:cNvPr id="4" name="Slide Number Placeholder 4">
            <a:extLst>
              <a:ext uri="{FF2B5EF4-FFF2-40B4-BE49-F238E27FC236}">
                <a16:creationId xmlns:a16="http://schemas.microsoft.com/office/drawing/2014/main" id="{12052E9B-6DFE-7205-3EC2-18CC51B0BFBE}"/>
              </a:ext>
            </a:extLst>
          </p:cNvPr>
          <p:cNvSpPr>
            <a:spLocks noGrp="1"/>
          </p:cNvSpPr>
          <p:nvPr>
            <p:ph type="sldNum" sz="quarter" idx="12"/>
          </p:nvPr>
        </p:nvSpPr>
        <p:spPr/>
        <p:txBody>
          <a:bodyPr/>
          <a:lstStyle>
            <a:lvl1pPr>
              <a:defRPr/>
            </a:lvl1pPr>
          </a:lstStyle>
          <a:p>
            <a:fld id="{FC7ED218-7886-904F-B71D-DB45BB4E0757}" type="slidenum">
              <a:rPr lang="en-US" altLang="en-GH"/>
              <a:pPr/>
              <a:t>‹#›</a:t>
            </a:fld>
            <a:endParaRPr lang="en-US" altLang="en-GH"/>
          </a:p>
        </p:txBody>
      </p:sp>
    </p:spTree>
    <p:extLst>
      <p:ext uri="{BB962C8B-B14F-4D97-AF65-F5344CB8AC3E}">
        <p14:creationId xmlns:p14="http://schemas.microsoft.com/office/powerpoint/2010/main" val="229609050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9">
            <a:extLst>
              <a:ext uri="{FF2B5EF4-FFF2-40B4-BE49-F238E27FC236}">
                <a16:creationId xmlns:a16="http://schemas.microsoft.com/office/drawing/2014/main" id="{29DC45AA-6EC3-8CD5-C3D9-55503883D006}"/>
              </a:ext>
            </a:extLst>
          </p:cNvPr>
          <p:cNvSpPr>
            <a:spLocks noGrp="1"/>
          </p:cNvSpPr>
          <p:nvPr>
            <p:ph type="dt" sz="half" idx="10"/>
          </p:nvPr>
        </p:nvSpPr>
        <p:spPr/>
        <p:txBody>
          <a:bodyPr/>
          <a:lstStyle>
            <a:lvl1pPr>
              <a:defRPr/>
            </a:lvl1pPr>
          </a:lstStyle>
          <a:p>
            <a:pPr>
              <a:defRPr/>
            </a:pPr>
            <a:fld id="{C5262EC1-A72B-2645-A854-F441B3389274}" type="datetime1">
              <a:rPr lang="en-US"/>
              <a:pPr>
                <a:defRPr/>
              </a:pPr>
              <a:t>3/27/23</a:t>
            </a:fld>
            <a:endParaRPr lang="en-US"/>
          </a:p>
        </p:txBody>
      </p:sp>
      <p:sp>
        <p:nvSpPr>
          <p:cNvPr id="3" name="Footer Placeholder 21">
            <a:extLst>
              <a:ext uri="{FF2B5EF4-FFF2-40B4-BE49-F238E27FC236}">
                <a16:creationId xmlns:a16="http://schemas.microsoft.com/office/drawing/2014/main" id="{5DE49B62-BC09-0960-6F9E-8A13FEFAA119}"/>
              </a:ext>
            </a:extLst>
          </p:cNvPr>
          <p:cNvSpPr>
            <a:spLocks noGrp="1"/>
          </p:cNvSpPr>
          <p:nvPr>
            <p:ph type="ftr" sz="quarter" idx="11"/>
          </p:nvPr>
        </p:nvSpPr>
        <p:spPr/>
        <p:txBody>
          <a:bodyPr/>
          <a:lstStyle>
            <a:lvl1pPr>
              <a:defRPr/>
            </a:lvl1pPr>
          </a:lstStyle>
          <a:p>
            <a:pPr>
              <a:defRPr/>
            </a:pPr>
            <a:r>
              <a:rPr lang="en-US"/>
              <a:t>© Copyright 1992-2012 by Pearson Education, Inc. All Rights Reserved.</a:t>
            </a:r>
          </a:p>
        </p:txBody>
      </p:sp>
      <p:sp>
        <p:nvSpPr>
          <p:cNvPr id="4" name="Slide Number Placeholder 17">
            <a:extLst>
              <a:ext uri="{FF2B5EF4-FFF2-40B4-BE49-F238E27FC236}">
                <a16:creationId xmlns:a16="http://schemas.microsoft.com/office/drawing/2014/main" id="{0CF08BC8-94A3-2347-3ACE-39D306948FE4}"/>
              </a:ext>
            </a:extLst>
          </p:cNvPr>
          <p:cNvSpPr>
            <a:spLocks noGrp="1"/>
          </p:cNvSpPr>
          <p:nvPr>
            <p:ph type="sldNum" sz="quarter" idx="12"/>
          </p:nvPr>
        </p:nvSpPr>
        <p:spPr/>
        <p:txBody>
          <a:bodyPr/>
          <a:lstStyle>
            <a:lvl1pPr>
              <a:defRPr/>
            </a:lvl1pPr>
          </a:lstStyle>
          <a:p>
            <a:fld id="{01108FC3-21A7-484F-9EF5-89C9BF9C47AA}" type="slidenum">
              <a:rPr lang="en-US" altLang="en-GH"/>
              <a:pPr/>
              <a:t>‹#›</a:t>
            </a:fld>
            <a:endParaRPr lang="en-US" altLang="en-GH"/>
          </a:p>
        </p:txBody>
      </p:sp>
    </p:spTree>
    <p:extLst>
      <p:ext uri="{BB962C8B-B14F-4D97-AF65-F5344CB8AC3E}">
        <p14:creationId xmlns:p14="http://schemas.microsoft.com/office/powerpoint/2010/main" val="2722401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anchor="t">
            <a:noAutofit/>
            <a:sp3d prstMaterial="softEdge">
              <a:bevelT w="0" h="0"/>
            </a:sp3d>
          </a:bodyPr>
          <a:lstStyle>
            <a:lvl1pPr algn="r">
              <a:buNone/>
              <a:defRPr sz="2500" b="0">
                <a:solidFill>
                  <a:schemeClr val="accent1"/>
                </a:solidFill>
                <a:effectLst/>
              </a:defRPr>
            </a:lvl1pPr>
            <a:extLst/>
          </a:lstStyle>
          <a:p>
            <a:r>
              <a:rPr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86EA245-1966-7CE6-FD17-33384D940E1F}"/>
              </a:ext>
            </a:extLst>
          </p:cNvPr>
          <p:cNvSpPr>
            <a:spLocks noGrp="1"/>
          </p:cNvSpPr>
          <p:nvPr>
            <p:ph type="dt" sz="half" idx="10"/>
          </p:nvPr>
        </p:nvSpPr>
        <p:spPr/>
        <p:txBody>
          <a:bodyPr/>
          <a:lstStyle>
            <a:lvl1pPr>
              <a:defRPr/>
            </a:lvl1pPr>
            <a:extLst/>
          </a:lstStyle>
          <a:p>
            <a:pPr>
              <a:defRPr/>
            </a:pPr>
            <a:fld id="{A12DB12E-F293-4443-A1D8-AD2F84AEBA32}" type="datetime1">
              <a:rPr lang="en-US"/>
              <a:pPr>
                <a:defRPr/>
              </a:pPr>
              <a:t>3/27/23</a:t>
            </a:fld>
            <a:endParaRPr lang="en-US"/>
          </a:p>
        </p:txBody>
      </p:sp>
      <p:sp>
        <p:nvSpPr>
          <p:cNvPr id="6" name="Footer Placeholder 5">
            <a:extLst>
              <a:ext uri="{FF2B5EF4-FFF2-40B4-BE49-F238E27FC236}">
                <a16:creationId xmlns:a16="http://schemas.microsoft.com/office/drawing/2014/main" id="{BD742C6F-40AB-F264-49AB-E24287A9CFC4}"/>
              </a:ext>
            </a:extLst>
          </p:cNvPr>
          <p:cNvSpPr>
            <a:spLocks noGrp="1"/>
          </p:cNvSpPr>
          <p:nvPr>
            <p:ph type="ftr" sz="quarter" idx="11"/>
          </p:nvPr>
        </p:nvSpPr>
        <p:spPr/>
        <p:txBody>
          <a:bodyPr/>
          <a:lstStyle>
            <a:lvl1pPr>
              <a:defRPr/>
            </a:lvl1pPr>
            <a:extLst/>
          </a:lstStyle>
          <a:p>
            <a:pPr>
              <a:defRPr/>
            </a:pPr>
            <a:r>
              <a:rPr lang="en-US"/>
              <a:t>© Copyright 1992-2012 by Pearson Education, Inc. All Rights Reserved.</a:t>
            </a:r>
          </a:p>
        </p:txBody>
      </p:sp>
      <p:sp>
        <p:nvSpPr>
          <p:cNvPr id="7" name="Slide Number Placeholder 6">
            <a:extLst>
              <a:ext uri="{FF2B5EF4-FFF2-40B4-BE49-F238E27FC236}">
                <a16:creationId xmlns:a16="http://schemas.microsoft.com/office/drawing/2014/main" id="{4B1A9912-335C-FC1F-07BB-1BB5F21A5C3F}"/>
              </a:ext>
            </a:extLst>
          </p:cNvPr>
          <p:cNvSpPr>
            <a:spLocks noGrp="1"/>
          </p:cNvSpPr>
          <p:nvPr>
            <p:ph type="sldNum" sz="quarter" idx="12"/>
          </p:nvPr>
        </p:nvSpPr>
        <p:spPr/>
        <p:txBody>
          <a:bodyPr/>
          <a:lstStyle>
            <a:lvl1pPr>
              <a:defRPr/>
            </a:lvl1pPr>
          </a:lstStyle>
          <a:p>
            <a:fld id="{DEE9512B-02C9-E94F-8711-CA98AE1ADFA0}" type="slidenum">
              <a:rPr lang="en-US" altLang="en-GH"/>
              <a:pPr/>
              <a:t>‹#›</a:t>
            </a:fld>
            <a:endParaRPr lang="en-US" altLang="en-GH"/>
          </a:p>
        </p:txBody>
      </p:sp>
    </p:spTree>
    <p:extLst>
      <p:ext uri="{BB962C8B-B14F-4D97-AF65-F5344CB8AC3E}">
        <p14:creationId xmlns:p14="http://schemas.microsoft.com/office/powerpoint/2010/main" val="427372979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7F57785E-F319-52A9-DD44-9CFCEDD0CCC5}"/>
              </a:ext>
            </a:extLst>
          </p:cNvPr>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6" name="Freeform 5">
            <a:extLst>
              <a:ext uri="{FF2B5EF4-FFF2-40B4-BE49-F238E27FC236}">
                <a16:creationId xmlns:a16="http://schemas.microsoft.com/office/drawing/2014/main" id="{8B5C93B0-834A-F746-E247-A6B979C4B21D}"/>
              </a:ext>
            </a:extLst>
          </p:cNvPr>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7" name="Right Triangle 6">
            <a:extLst>
              <a:ext uri="{FF2B5EF4-FFF2-40B4-BE49-F238E27FC236}">
                <a16:creationId xmlns:a16="http://schemas.microsoft.com/office/drawing/2014/main" id="{62C3B47C-186E-0DFD-E2CB-2A0AA3C6B488}"/>
              </a:ext>
            </a:extLst>
          </p:cNvPr>
          <p:cNvSpPr>
            <a:spLocks/>
          </p:cNvSpPr>
          <p:nvPr/>
        </p:nvSpPr>
        <p:spPr bwMode="auto">
          <a:xfrm>
            <a:off x="-6042" y="5791253"/>
            <a:ext cx="3402314" cy="1080868"/>
          </a:xfrm>
          <a:prstGeom prst="rtTriangle">
            <a:avLst/>
          </a:prstGeom>
          <a:blipFill>
            <a:blip r:embed="rId4"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8" name="Straight Connector 7">
            <a:extLst>
              <a:ext uri="{FF2B5EF4-FFF2-40B4-BE49-F238E27FC236}">
                <a16:creationId xmlns:a16="http://schemas.microsoft.com/office/drawing/2014/main" id="{D56F91CC-E178-6E0F-2E84-E523B0FC30DB}"/>
              </a:ext>
            </a:extLst>
          </p:cNvPr>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Chevron 8">
            <a:extLst>
              <a:ext uri="{FF2B5EF4-FFF2-40B4-BE49-F238E27FC236}">
                <a16:creationId xmlns:a16="http://schemas.microsoft.com/office/drawing/2014/main" id="{C1D42AEA-C7C9-5400-CF65-0A65BDC2A3ED}"/>
              </a:ext>
            </a:extLst>
          </p:cNvPr>
          <p:cNvSpPr/>
          <p:nvPr/>
        </p:nvSpPr>
        <p:spPr>
          <a:xfrm>
            <a:off x="8664575"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fontAlgn="auto">
              <a:spcBef>
                <a:spcPts val="0"/>
              </a:spcBef>
              <a:spcAft>
                <a:spcPts val="0"/>
              </a:spcAft>
              <a:defRPr/>
            </a:pPr>
            <a:endParaRPr lang="en-US"/>
          </a:p>
        </p:txBody>
      </p:sp>
      <p:sp>
        <p:nvSpPr>
          <p:cNvPr id="10" name="Chevron 9">
            <a:extLst>
              <a:ext uri="{FF2B5EF4-FFF2-40B4-BE49-F238E27FC236}">
                <a16:creationId xmlns:a16="http://schemas.microsoft.com/office/drawing/2014/main" id="{1E4D4397-3B0A-F425-E76E-D8A3B26350C7}"/>
              </a:ext>
            </a:extLst>
          </p:cNvPr>
          <p:cNvSpPr/>
          <p:nvPr/>
        </p:nvSpPr>
        <p:spPr>
          <a:xfrm>
            <a:off x="8477250"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fontAlgn="auto">
              <a:spcBef>
                <a:spcPts val="0"/>
              </a:spcBef>
              <a:spcAft>
                <a:spcPts val="0"/>
              </a:spcAft>
              <a:defRPr/>
            </a:pPr>
            <a:endParaRPr lang="en-US"/>
          </a:p>
        </p:txBody>
      </p:sp>
      <p:sp>
        <p:nvSpPr>
          <p:cNvPr id="4" name="Text Placeholder 3"/>
          <p:cNvSpPr>
            <a:spLocks noGrp="1"/>
          </p:cNvSpPr>
          <p:nvPr>
            <p:ph type="body" sz="half" idx="2"/>
          </p:nvPr>
        </p:nvSpPr>
        <p:spPr>
          <a:xfrm>
            <a:off x="1141232" y="5443402"/>
            <a:ext cx="7162800" cy="648232"/>
          </a:xfrm>
          <a:noFill/>
        </p:spPr>
        <p:txBody>
          <a:bodyPr tIns="0"/>
          <a:lstStyle>
            <a:lvl1pPr marL="0" marR="18288" indent="0" algn="r">
              <a:buNone/>
              <a:defRPr sz="1400"/>
            </a:lvl1pPr>
            <a:lvl2pPr>
              <a:defRPr sz="1200"/>
            </a:lvl2pPr>
            <a:lvl3pPr>
              <a:defRPr sz="1000"/>
            </a:lvl3pPr>
            <a:lvl4pPr>
              <a:defRPr sz="900"/>
            </a:lvl4pPr>
            <a:lvl5pPr>
              <a:defRPr sz="900"/>
            </a:lvl5pPr>
            <a:extLst/>
          </a:lstStyle>
          <a:p>
            <a:pPr lvl="0"/>
            <a:r>
              <a:rPr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normAutofit/>
          </a:bodyPr>
          <a:lstStyle>
            <a:lvl1pPr marL="0" indent="0">
              <a:buNone/>
              <a:defRPr sz="3200"/>
            </a:lvl1pPr>
            <a:extLst/>
          </a:lstStyle>
          <a:p>
            <a:pPr lvl="0"/>
            <a:r>
              <a:rPr lang="en-US" noProof="0"/>
              <a:t>Click icon to add picture</a:t>
            </a:r>
            <a:endParaRPr lang="en-US" noProof="0"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lang="en-US"/>
              <a:t>Click to edit Master title style</a:t>
            </a:r>
          </a:p>
        </p:txBody>
      </p:sp>
      <p:sp>
        <p:nvSpPr>
          <p:cNvPr id="11" name="Date Placeholder 4">
            <a:extLst>
              <a:ext uri="{FF2B5EF4-FFF2-40B4-BE49-F238E27FC236}">
                <a16:creationId xmlns:a16="http://schemas.microsoft.com/office/drawing/2014/main" id="{5DBD41EA-B6B7-A78F-D7C2-33ECC7BEBE40}"/>
              </a:ext>
            </a:extLst>
          </p:cNvPr>
          <p:cNvSpPr>
            <a:spLocks noGrp="1"/>
          </p:cNvSpPr>
          <p:nvPr>
            <p:ph type="dt" sz="half" idx="10"/>
          </p:nvPr>
        </p:nvSpPr>
        <p:spPr/>
        <p:txBody>
          <a:bodyPr/>
          <a:lstStyle>
            <a:lvl1pPr>
              <a:defRPr>
                <a:solidFill>
                  <a:schemeClr val="tx1"/>
                </a:solidFill>
              </a:defRPr>
            </a:lvl1pPr>
            <a:extLst/>
          </a:lstStyle>
          <a:p>
            <a:pPr>
              <a:defRPr/>
            </a:pPr>
            <a:fld id="{73A3CDE4-B04D-3346-A9B2-C96618D1C11C}" type="datetime1">
              <a:rPr lang="en-US"/>
              <a:pPr>
                <a:defRPr/>
              </a:pPr>
              <a:t>3/27/23</a:t>
            </a:fld>
            <a:endParaRPr lang="en-US"/>
          </a:p>
        </p:txBody>
      </p:sp>
      <p:sp>
        <p:nvSpPr>
          <p:cNvPr id="12" name="Footer Placeholder 5">
            <a:extLst>
              <a:ext uri="{FF2B5EF4-FFF2-40B4-BE49-F238E27FC236}">
                <a16:creationId xmlns:a16="http://schemas.microsoft.com/office/drawing/2014/main" id="{0B3196AD-BC56-4ABB-B8A1-CB0F3597FBF8}"/>
              </a:ext>
            </a:extLst>
          </p:cNvPr>
          <p:cNvSpPr>
            <a:spLocks noGrp="1"/>
          </p:cNvSpPr>
          <p:nvPr>
            <p:ph type="ftr" sz="quarter" idx="11"/>
          </p:nvPr>
        </p:nvSpPr>
        <p:spPr>
          <a:xfrm>
            <a:off x="4379913" y="6408738"/>
            <a:ext cx="2351087" cy="365125"/>
          </a:xfrm>
        </p:spPr>
        <p:txBody>
          <a:bodyPr/>
          <a:lstStyle>
            <a:lvl1pPr>
              <a:defRPr>
                <a:solidFill>
                  <a:schemeClr val="tx1"/>
                </a:solidFill>
              </a:defRPr>
            </a:lvl1pPr>
            <a:extLst/>
          </a:lstStyle>
          <a:p>
            <a:pPr>
              <a:defRPr/>
            </a:pPr>
            <a:r>
              <a:rPr lang="en-US"/>
              <a:t>© Copyright 1992-2012 by Pearson Education, Inc. All Rights Reserved.</a:t>
            </a:r>
          </a:p>
        </p:txBody>
      </p:sp>
      <p:sp>
        <p:nvSpPr>
          <p:cNvPr id="13" name="Slide Number Placeholder 6">
            <a:extLst>
              <a:ext uri="{FF2B5EF4-FFF2-40B4-BE49-F238E27FC236}">
                <a16:creationId xmlns:a16="http://schemas.microsoft.com/office/drawing/2014/main" id="{94731AA4-4C31-2016-7DA2-6C7424CA2BEB}"/>
              </a:ext>
            </a:extLst>
          </p:cNvPr>
          <p:cNvSpPr>
            <a:spLocks noGrp="1"/>
          </p:cNvSpPr>
          <p:nvPr>
            <p:ph type="sldNum" sz="quarter" idx="12"/>
          </p:nvPr>
        </p:nvSpPr>
        <p:spPr/>
        <p:txBody>
          <a:bodyPr/>
          <a:lstStyle>
            <a:lvl1pPr>
              <a:defRPr/>
            </a:lvl1pPr>
          </a:lstStyle>
          <a:p>
            <a:fld id="{6FAB3CB3-085B-1743-A897-7C46D5B96762}" type="slidenum">
              <a:rPr lang="en-US" altLang="en-GH"/>
              <a:pPr/>
              <a:t>‹#›</a:t>
            </a:fld>
            <a:endParaRPr lang="en-US" altLang="en-GH"/>
          </a:p>
        </p:txBody>
      </p:sp>
    </p:spTree>
    <p:extLst>
      <p:ext uri="{BB962C8B-B14F-4D97-AF65-F5344CB8AC3E}">
        <p14:creationId xmlns:p14="http://schemas.microsoft.com/office/powerpoint/2010/main" val="122301703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52D5DC35-468B-21EF-AA75-745E11F16C92}"/>
              </a:ext>
            </a:extLst>
          </p:cNvPr>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12" name="Freeform 11">
            <a:extLst>
              <a:ext uri="{FF2B5EF4-FFF2-40B4-BE49-F238E27FC236}">
                <a16:creationId xmlns:a16="http://schemas.microsoft.com/office/drawing/2014/main" id="{99A88397-342B-CDD4-9E6F-F5055FC8002F}"/>
              </a:ext>
            </a:extLst>
          </p:cNvPr>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en-US">
              <a:latin typeface="+mn-lt"/>
              <a:cs typeface="+mn-cs"/>
            </a:endParaRPr>
          </a:p>
        </p:txBody>
      </p:sp>
      <p:sp>
        <p:nvSpPr>
          <p:cNvPr id="14" name="Right Triangle 13">
            <a:extLst>
              <a:ext uri="{FF2B5EF4-FFF2-40B4-BE49-F238E27FC236}">
                <a16:creationId xmlns:a16="http://schemas.microsoft.com/office/drawing/2014/main" id="{237D01C4-4354-D0FD-ABC8-5011D041A1BC}"/>
              </a:ext>
            </a:extLst>
          </p:cNvPr>
          <p:cNvSpPr>
            <a:spLocks/>
          </p:cNvSpPr>
          <p:nvPr/>
        </p:nvSpPr>
        <p:spPr bwMode="auto">
          <a:xfrm>
            <a:off x="-6042" y="5791253"/>
            <a:ext cx="3402314" cy="1080868"/>
          </a:xfrm>
          <a:prstGeom prst="rtTriangle">
            <a:avLst/>
          </a:prstGeom>
          <a:blipFill>
            <a:blip r:embed="rId14"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a:extLst>
              <a:ext uri="{FF2B5EF4-FFF2-40B4-BE49-F238E27FC236}">
                <a16:creationId xmlns:a16="http://schemas.microsoft.com/office/drawing/2014/main" id="{3AB5E06B-C0C7-EDF7-BEE1-C85407E64E60}"/>
              </a:ext>
            </a:extLst>
          </p:cNvPr>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a:extLst>
              <a:ext uri="{FF2B5EF4-FFF2-40B4-BE49-F238E27FC236}">
                <a16:creationId xmlns:a16="http://schemas.microsoft.com/office/drawing/2014/main" id="{69055E5E-2013-5616-7C1F-AD30D2E4BA29}"/>
              </a:ext>
            </a:extLst>
          </p:cNvPr>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lang="en-US"/>
              <a:t>Click to edit Master title style</a:t>
            </a:r>
          </a:p>
        </p:txBody>
      </p:sp>
      <p:sp>
        <p:nvSpPr>
          <p:cNvPr id="1033" name="Text Placeholder 29">
            <a:extLst>
              <a:ext uri="{FF2B5EF4-FFF2-40B4-BE49-F238E27FC236}">
                <a16:creationId xmlns:a16="http://schemas.microsoft.com/office/drawing/2014/main" id="{EFEA6EFF-F72F-0510-4B72-754199136748}"/>
              </a:ext>
            </a:extLst>
          </p:cNvPr>
          <p:cNvSpPr>
            <a:spLocks noGrp="1"/>
          </p:cNvSpPr>
          <p:nvPr>
            <p:ph type="body" idx="1"/>
          </p:nvPr>
        </p:nvSpPr>
        <p:spPr bwMode="auto">
          <a:xfrm>
            <a:off x="457200" y="14811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GH"/>
              <a:t>Click to edit Master text styles</a:t>
            </a:r>
          </a:p>
          <a:p>
            <a:pPr lvl="1"/>
            <a:r>
              <a:rPr lang="en-US" altLang="en-GH"/>
              <a:t>Second level</a:t>
            </a:r>
          </a:p>
          <a:p>
            <a:pPr lvl="2"/>
            <a:r>
              <a:rPr lang="en-US" altLang="en-GH"/>
              <a:t>Third level</a:t>
            </a:r>
          </a:p>
          <a:p>
            <a:pPr lvl="3"/>
            <a:r>
              <a:rPr lang="en-US" altLang="en-GH"/>
              <a:t>Fourth level</a:t>
            </a:r>
          </a:p>
          <a:p>
            <a:pPr lvl="4"/>
            <a:r>
              <a:rPr lang="en-US" altLang="en-GH"/>
              <a:t>Fifth level</a:t>
            </a:r>
          </a:p>
        </p:txBody>
      </p:sp>
      <p:sp>
        <p:nvSpPr>
          <p:cNvPr id="10" name="Date Placeholder 9">
            <a:extLst>
              <a:ext uri="{FF2B5EF4-FFF2-40B4-BE49-F238E27FC236}">
                <a16:creationId xmlns:a16="http://schemas.microsoft.com/office/drawing/2014/main" id="{DCA7989D-94EF-D28F-F277-0D4894E7D81F}"/>
              </a:ext>
            </a:extLst>
          </p:cNvPr>
          <p:cNvSpPr>
            <a:spLocks noGrp="1"/>
          </p:cNvSpPr>
          <p:nvPr>
            <p:ph type="dt" sz="half" idx="2"/>
          </p:nvPr>
        </p:nvSpPr>
        <p:spPr>
          <a:xfrm>
            <a:off x="6727825" y="6408738"/>
            <a:ext cx="1919288" cy="365125"/>
          </a:xfrm>
          <a:prstGeom prst="rect">
            <a:avLst/>
          </a:prstGeom>
        </p:spPr>
        <p:txBody>
          <a:bodyPr vert="horz" anchor="b"/>
          <a:lstStyle>
            <a:lvl1pPr algn="l" eaLnBrk="1" fontAlgn="auto" latinLnBrk="0" hangingPunct="1">
              <a:spcBef>
                <a:spcPts val="0"/>
              </a:spcBef>
              <a:spcAft>
                <a:spcPts val="0"/>
              </a:spcAft>
              <a:defRPr kumimoji="0" sz="1000">
                <a:solidFill>
                  <a:schemeClr val="tx1"/>
                </a:solidFill>
                <a:latin typeface="+mn-lt"/>
                <a:cs typeface="+mn-cs"/>
              </a:defRPr>
            </a:lvl1pPr>
            <a:extLst/>
          </a:lstStyle>
          <a:p>
            <a:pPr>
              <a:defRPr/>
            </a:pPr>
            <a:fld id="{5E204921-34C9-764B-80B5-FA985855153F}" type="datetime1">
              <a:rPr lang="en-US"/>
              <a:pPr>
                <a:defRPr/>
              </a:pPr>
              <a:t>3/27/23</a:t>
            </a:fld>
            <a:endParaRPr lang="en-US"/>
          </a:p>
        </p:txBody>
      </p:sp>
      <p:sp>
        <p:nvSpPr>
          <p:cNvPr id="22" name="Footer Placeholder 21">
            <a:extLst>
              <a:ext uri="{FF2B5EF4-FFF2-40B4-BE49-F238E27FC236}">
                <a16:creationId xmlns:a16="http://schemas.microsoft.com/office/drawing/2014/main" id="{B34117DE-4D61-9DE0-E35D-9BC8DCC2CF9D}"/>
              </a:ext>
            </a:extLst>
          </p:cNvPr>
          <p:cNvSpPr>
            <a:spLocks noGrp="1"/>
          </p:cNvSpPr>
          <p:nvPr>
            <p:ph type="ftr" sz="quarter" idx="3"/>
          </p:nvPr>
        </p:nvSpPr>
        <p:spPr>
          <a:xfrm>
            <a:off x="3962400" y="6408738"/>
            <a:ext cx="2768600" cy="365125"/>
          </a:xfrm>
          <a:prstGeom prst="rect">
            <a:avLst/>
          </a:prstGeom>
        </p:spPr>
        <p:txBody>
          <a:bodyPr vert="horz" anchor="b"/>
          <a:lstStyle>
            <a:lvl1pPr algn="r" eaLnBrk="1" fontAlgn="auto" latinLnBrk="0" hangingPunct="1">
              <a:spcBef>
                <a:spcPts val="0"/>
              </a:spcBef>
              <a:spcAft>
                <a:spcPts val="0"/>
              </a:spcAft>
              <a:defRPr kumimoji="0" sz="1000">
                <a:solidFill>
                  <a:schemeClr val="tx1"/>
                </a:solidFill>
                <a:latin typeface="+mn-lt"/>
                <a:cs typeface="+mn-cs"/>
              </a:defRPr>
            </a:lvl1pPr>
            <a:extLst/>
          </a:lstStyle>
          <a:p>
            <a:pPr>
              <a:defRPr/>
            </a:pPr>
            <a:r>
              <a:rPr lang="en-US"/>
              <a:t>© Copyright 1992-2012 by Pearson Education, Inc. All Rights Reserved.</a:t>
            </a:r>
          </a:p>
        </p:txBody>
      </p:sp>
      <p:sp>
        <p:nvSpPr>
          <p:cNvPr id="18" name="Slide Number Placeholder 17">
            <a:extLst>
              <a:ext uri="{FF2B5EF4-FFF2-40B4-BE49-F238E27FC236}">
                <a16:creationId xmlns:a16="http://schemas.microsoft.com/office/drawing/2014/main" id="{8D425868-8C1B-04F5-EEBD-92AB91927A5A}"/>
              </a:ext>
            </a:extLst>
          </p:cNvPr>
          <p:cNvSpPr>
            <a:spLocks noGrp="1"/>
          </p:cNvSpPr>
          <p:nvPr>
            <p:ph type="sldNum" sz="quarter" idx="4"/>
          </p:nvPr>
        </p:nvSpPr>
        <p:spPr>
          <a:xfrm>
            <a:off x="8647113" y="6408738"/>
            <a:ext cx="366712" cy="365125"/>
          </a:xfrm>
          <a:prstGeom prst="rect">
            <a:avLst/>
          </a:prstGeom>
        </p:spPr>
        <p:txBody>
          <a:bodyPr vert="horz" wrap="square" lIns="91440" tIns="45720" rIns="91440" bIns="45720" numCol="1" anchor="b" anchorCtr="0" compatLnSpc="1">
            <a:prstTxWarp prst="textNoShape">
              <a:avLst/>
            </a:prstTxWarp>
          </a:bodyPr>
          <a:lstStyle>
            <a:lvl1pPr algn="r">
              <a:defRPr sz="1000">
                <a:latin typeface="Lucida Sans Unicode" panose="020B0602030504020204" pitchFamily="34" charset="0"/>
              </a:defRPr>
            </a:lvl1pPr>
          </a:lstStyle>
          <a:p>
            <a:fld id="{30E53B9F-29DB-7848-8B48-57776A67B4C0}" type="slidenum">
              <a:rPr lang="en-US" altLang="en-GH"/>
              <a:pPr/>
              <a:t>‹#›</a:t>
            </a:fld>
            <a:endParaRPr lang="en-US" altLang="en-GH"/>
          </a:p>
        </p:txBody>
      </p:sp>
      <p:sp>
        <p:nvSpPr>
          <p:cNvPr id="11" name="Action Button: Back or Previous 10">
            <a:hlinkClick r:id="" action="ppaction://hlinkshowjump?jump=previousslide" highlightClick="1"/>
            <a:extLst>
              <a:ext uri="{FF2B5EF4-FFF2-40B4-BE49-F238E27FC236}">
                <a16:creationId xmlns:a16="http://schemas.microsoft.com/office/drawing/2014/main" id="{D0D9BD6D-BA9F-5BAC-7868-54693F8E6C32}"/>
              </a:ext>
            </a:extLst>
          </p:cNvPr>
          <p:cNvSpPr/>
          <p:nvPr/>
        </p:nvSpPr>
        <p:spPr>
          <a:xfrm>
            <a:off x="8305800" y="152400"/>
            <a:ext cx="304800" cy="304800"/>
          </a:xfrm>
          <a:prstGeom prst="actionButtonBackPrevious">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sp>
        <p:nvSpPr>
          <p:cNvPr id="16" name="Action Button: Forward or Next 15">
            <a:hlinkClick r:id="" action="ppaction://hlinkshowjump?jump=nextslide" highlightClick="1"/>
            <a:extLst>
              <a:ext uri="{FF2B5EF4-FFF2-40B4-BE49-F238E27FC236}">
                <a16:creationId xmlns:a16="http://schemas.microsoft.com/office/drawing/2014/main" id="{3D7A4934-08F2-10F9-6AF2-D71170B77F75}"/>
              </a:ext>
            </a:extLst>
          </p:cNvPr>
          <p:cNvSpPr/>
          <p:nvPr/>
        </p:nvSpPr>
        <p:spPr>
          <a:xfrm>
            <a:off x="8686800" y="152400"/>
            <a:ext cx="304800" cy="304800"/>
          </a:xfrm>
          <a:prstGeom prst="actionButtonForwardNex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spTree>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02" r:id="rId7"/>
    <p:sldLayoutId id="2147483812" r:id="rId8"/>
    <p:sldLayoutId id="2147483813" r:id="rId9"/>
    <p:sldLayoutId id="2147483803" r:id="rId10"/>
    <p:sldLayoutId id="2147483804" r:id="rId11"/>
    <p:sldLayoutId id="2147483805" r:id="rId12"/>
  </p:sldLayoutIdLst>
  <p:hf sldNum="0" hd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itchFamily="2"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Wingdings" pitchFamily="2" charset="2"/>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itchFamily="2"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defRPr sz="1900" kern="1200">
          <a:solidFill>
            <a:schemeClr val="tx1"/>
          </a:solidFill>
          <a:latin typeface="+mn-lt"/>
          <a:ea typeface="+mn-ea"/>
          <a:cs typeface="+mn-cs"/>
        </a:defRPr>
      </a:lvl4pPr>
      <a:lvl5pPr marL="1143000" indent="-228600" algn="l" rtl="0" eaLnBrk="0" fontAlgn="base" hangingPunct="0">
        <a:spcBef>
          <a:spcPts val="350"/>
        </a:spcBef>
        <a:spcAft>
          <a:spcPct val="0"/>
        </a:spcAft>
        <a:buClr>
          <a:schemeClr val="accent2"/>
        </a:buClr>
        <a:defRPr sz="19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2D125-0AE2-68F0-604C-753F56D75B0D}"/>
              </a:ext>
            </a:extLst>
          </p:cNvPr>
          <p:cNvSpPr>
            <a:spLocks noGrp="1"/>
          </p:cNvSpPr>
          <p:nvPr>
            <p:ph type="ctrTitle"/>
          </p:nvPr>
        </p:nvSpPr>
        <p:spPr/>
        <p:txBody>
          <a:bodyPr/>
          <a:lstStyle/>
          <a:p>
            <a:pPr eaLnBrk="1" fontAlgn="auto" hangingPunct="1">
              <a:spcAft>
                <a:spcPts val="0"/>
              </a:spcAft>
              <a:defRPr/>
            </a:pPr>
            <a:br>
              <a:rPr lang="en-US" dirty="0">
                <a:solidFill>
                  <a:srgbClr val="3380E6"/>
                </a:solidFill>
                <a:latin typeface="Goudy Sans Medium"/>
              </a:rPr>
            </a:br>
            <a:r>
              <a:rPr lang="en-US" dirty="0">
                <a:solidFill>
                  <a:srgbClr val="3380E6"/>
                </a:solidFill>
                <a:latin typeface="Goudy Sans Medium"/>
              </a:rPr>
              <a:t>Control Statements: Part 2</a:t>
            </a:r>
          </a:p>
        </p:txBody>
      </p:sp>
      <p:sp>
        <p:nvSpPr>
          <p:cNvPr id="10243" name="Subtitle 3">
            <a:extLst>
              <a:ext uri="{FF2B5EF4-FFF2-40B4-BE49-F238E27FC236}">
                <a16:creationId xmlns:a16="http://schemas.microsoft.com/office/drawing/2014/main" id="{86B4A0B5-57B7-2E06-5B06-B73594BEC939}"/>
              </a:ext>
            </a:extLst>
          </p:cNvPr>
          <p:cNvSpPr>
            <a:spLocks noGrp="1"/>
          </p:cNvSpPr>
          <p:nvPr>
            <p:ph type="subTitle" idx="1"/>
          </p:nvPr>
        </p:nvSpPr>
        <p:spPr>
          <a:xfrm>
            <a:off x="685800" y="3611563"/>
            <a:ext cx="7772400" cy="1200150"/>
          </a:xfrm>
        </p:spPr>
        <p:txBody>
          <a:bodyPr/>
          <a:lstStyle/>
          <a:p>
            <a:pPr marR="0" eaLnBrk="1" hangingPunct="1"/>
            <a:r>
              <a:rPr lang="en-US" altLang="en-GH"/>
              <a:t>Java™ How to Program, 9/e</a:t>
            </a:r>
          </a:p>
        </p:txBody>
      </p:sp>
      <p:sp>
        <p:nvSpPr>
          <p:cNvPr id="4" name="Footer Placeholder 3">
            <a:extLst>
              <a:ext uri="{FF2B5EF4-FFF2-40B4-BE49-F238E27FC236}">
                <a16:creationId xmlns:a16="http://schemas.microsoft.com/office/drawing/2014/main" id="{EB6835F8-059B-9876-510D-7BCA0F339A78}"/>
              </a:ext>
            </a:extLst>
          </p:cNvPr>
          <p:cNvSpPr>
            <a:spLocks noGrp="1"/>
          </p:cNvSpPr>
          <p:nvPr>
            <p:ph type="ftr" sz="quarter" idx="12"/>
          </p:nvPr>
        </p:nvSpPr>
        <p:spPr/>
        <p:txBody>
          <a:bodyPr/>
          <a:lstStyle/>
          <a:p>
            <a:pPr>
              <a:defRPr/>
            </a:pPr>
            <a:r>
              <a:rPr lang="en-US"/>
              <a:t>© Copyright 1992-2012 by Pearson Education, Inc.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1" descr="ch05imageslides_Page_08.png">
            <a:extLst>
              <a:ext uri="{FF2B5EF4-FFF2-40B4-BE49-F238E27FC236}">
                <a16:creationId xmlns:a16="http://schemas.microsoft.com/office/drawing/2014/main" id="{4D45DC04-115C-D084-8191-1E9C9D8E6A88}"/>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C8A45CA1-3725-796E-1195-652345C3E4E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AAA22-D911-E4E3-6915-3116206E1F7E}"/>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5.3  </a:t>
            </a:r>
            <a:r>
              <a:rPr lang="en-US">
                <a:solidFill>
                  <a:srgbClr val="3380E6"/>
                </a:solidFill>
                <a:latin typeface="Lucida Console"/>
              </a:rPr>
              <a:t>for</a:t>
            </a:r>
            <a:r>
              <a:rPr lang="en-US">
                <a:solidFill>
                  <a:srgbClr val="3380E6"/>
                </a:solidFill>
                <a:latin typeface="Arial"/>
              </a:rPr>
              <a:t> Repetition Statement</a:t>
            </a:r>
          </a:p>
        </p:txBody>
      </p:sp>
      <p:sp>
        <p:nvSpPr>
          <p:cNvPr id="20483" name="Text Placeholder 2">
            <a:extLst>
              <a:ext uri="{FF2B5EF4-FFF2-40B4-BE49-F238E27FC236}">
                <a16:creationId xmlns:a16="http://schemas.microsoft.com/office/drawing/2014/main" id="{FF652FB7-8585-8587-5D95-0AC23FF1BCC1}"/>
              </a:ext>
            </a:extLst>
          </p:cNvPr>
          <p:cNvSpPr>
            <a:spLocks noGrp="1"/>
          </p:cNvSpPr>
          <p:nvPr>
            <p:ph type="body" idx="1"/>
          </p:nvPr>
        </p:nvSpPr>
        <p:spPr/>
        <p:txBody>
          <a:bodyPr/>
          <a:lstStyle/>
          <a:p>
            <a:pPr eaLnBrk="1" hangingPunct="1"/>
            <a:r>
              <a:rPr lang="en-US" altLang="en-GH">
                <a:solidFill>
                  <a:srgbClr val="0000FF"/>
                </a:solidFill>
                <a:latin typeface="LucidaSansTypewriter" pitchFamily="49" charset="0"/>
              </a:rPr>
              <a:t>for</a:t>
            </a:r>
            <a:r>
              <a:rPr lang="en-US" altLang="en-GH" b="1">
                <a:solidFill>
                  <a:srgbClr val="0000FF"/>
                </a:solidFill>
                <a:latin typeface="Times New Roman" panose="02020603050405020304" pitchFamily="18" charset="0"/>
                <a:cs typeface="Times New Roman" panose="02020603050405020304" pitchFamily="18" charset="0"/>
              </a:rPr>
              <a:t> repetition statement</a:t>
            </a:r>
          </a:p>
          <a:p>
            <a:pPr lvl="1" eaLnBrk="1" hangingPunct="1"/>
            <a:r>
              <a:rPr lang="en-US" altLang="en-GH">
                <a:solidFill>
                  <a:srgbClr val="000000"/>
                </a:solidFill>
                <a:latin typeface="Times New Roman" panose="02020603050405020304" pitchFamily="18" charset="0"/>
              </a:rPr>
              <a:t>Specifies the counter-controlled-repetition details in a single line of code. </a:t>
            </a:r>
          </a:p>
          <a:p>
            <a:pPr lvl="1" eaLnBrk="1" hangingPunct="1"/>
            <a:r>
              <a:rPr lang="en-US" altLang="en-GH">
                <a:solidFill>
                  <a:srgbClr val="000000"/>
                </a:solidFill>
                <a:latin typeface="Times New Roman" panose="02020603050405020304" pitchFamily="18" charset="0"/>
              </a:rPr>
              <a:t>Figure 5.2 reimplements the application of Fig. 5.1 using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9CB506AB-B618-62AD-5A0B-89B3DC08922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1" descr="ch05imageslides_Page_09.png">
            <a:extLst>
              <a:ext uri="{FF2B5EF4-FFF2-40B4-BE49-F238E27FC236}">
                <a16:creationId xmlns:a16="http://schemas.microsoft.com/office/drawing/2014/main" id="{37027045-885B-0A71-6B05-616C2E2968D6}"/>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58740BB9-F11B-86C0-E79D-0785C7CAAAF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BE95A-C6A6-D619-3C9C-CC535F7C1E02}"/>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5.3  </a:t>
            </a:r>
            <a:r>
              <a:rPr lang="en-US">
                <a:solidFill>
                  <a:srgbClr val="3380E6"/>
                </a:solidFill>
                <a:latin typeface="Lucida Console"/>
              </a:rPr>
              <a:t>for</a:t>
            </a:r>
            <a:r>
              <a:rPr lang="en-US">
                <a:solidFill>
                  <a:srgbClr val="3380E6"/>
                </a:solidFill>
                <a:latin typeface="Arial"/>
              </a:rPr>
              <a:t> Repetition Statement (Cont.)</a:t>
            </a:r>
          </a:p>
        </p:txBody>
      </p:sp>
      <p:sp>
        <p:nvSpPr>
          <p:cNvPr id="22531" name="Text Placeholder 2">
            <a:extLst>
              <a:ext uri="{FF2B5EF4-FFF2-40B4-BE49-F238E27FC236}">
                <a16:creationId xmlns:a16="http://schemas.microsoft.com/office/drawing/2014/main" id="{6F254EED-4F0A-9E15-9649-6D91FD661996}"/>
              </a:ext>
            </a:extLst>
          </p:cNvPr>
          <p:cNvSpPr>
            <a:spLocks noGrp="1"/>
          </p:cNvSpPr>
          <p:nvPr>
            <p:ph type="body" idx="1"/>
          </p:nvPr>
        </p:nvSpPr>
        <p:spPr/>
        <p:txBody>
          <a:bodyPr/>
          <a:lstStyle/>
          <a:p>
            <a:pPr eaLnBrk="1" hangingPunct="1">
              <a:lnSpc>
                <a:spcPct val="90000"/>
              </a:lnSpc>
            </a:pPr>
            <a:r>
              <a:rPr lang="en-US" altLang="en-GH" sz="2300">
                <a:solidFill>
                  <a:srgbClr val="000000"/>
                </a:solidFill>
                <a:latin typeface="Times New Roman" panose="02020603050405020304" pitchFamily="18" charset="0"/>
              </a:rPr>
              <a:t>When the </a:t>
            </a:r>
            <a:r>
              <a:rPr lang="en-US" altLang="en-GH" sz="2300">
                <a:solidFill>
                  <a:srgbClr val="000000"/>
                </a:solidFill>
                <a:latin typeface="Lucida Console" panose="020B0609040504020204" pitchFamily="49" charset="0"/>
              </a:rPr>
              <a:t>for</a:t>
            </a:r>
            <a:r>
              <a:rPr lang="en-US" altLang="en-GH" sz="2300">
                <a:solidFill>
                  <a:srgbClr val="000000"/>
                </a:solidFill>
                <a:latin typeface="Times New Roman" panose="02020603050405020304" pitchFamily="18" charset="0"/>
              </a:rPr>
              <a:t> statement begins executing, the control variable is declared and initialized.</a:t>
            </a:r>
          </a:p>
          <a:p>
            <a:pPr eaLnBrk="1" hangingPunct="1">
              <a:lnSpc>
                <a:spcPct val="90000"/>
              </a:lnSpc>
            </a:pPr>
            <a:r>
              <a:rPr lang="en-US" altLang="en-GH" sz="2300">
                <a:solidFill>
                  <a:srgbClr val="000000"/>
                </a:solidFill>
                <a:latin typeface="Times New Roman" panose="02020603050405020304" pitchFamily="18" charset="0"/>
              </a:rPr>
              <a:t>Next, the program checks the loop-continuation condition, which is between the two required semicolons. </a:t>
            </a:r>
          </a:p>
          <a:p>
            <a:pPr eaLnBrk="1" hangingPunct="1">
              <a:lnSpc>
                <a:spcPct val="90000"/>
              </a:lnSpc>
            </a:pPr>
            <a:r>
              <a:rPr lang="en-US" altLang="en-GH" sz="2300">
                <a:solidFill>
                  <a:srgbClr val="000000"/>
                </a:solidFill>
                <a:latin typeface="Times New Roman" panose="02020603050405020304" pitchFamily="18" charset="0"/>
              </a:rPr>
              <a:t>If the condition initially is true, the body statement executes. </a:t>
            </a:r>
          </a:p>
          <a:p>
            <a:pPr eaLnBrk="1" hangingPunct="1">
              <a:lnSpc>
                <a:spcPct val="90000"/>
              </a:lnSpc>
            </a:pPr>
            <a:r>
              <a:rPr lang="en-US" altLang="en-GH" sz="2300">
                <a:solidFill>
                  <a:srgbClr val="000000"/>
                </a:solidFill>
                <a:latin typeface="Times New Roman" panose="02020603050405020304" pitchFamily="18" charset="0"/>
              </a:rPr>
              <a:t>After executing the loop’s body, the program increments the control variable in the increment expression, which appears to the right of the second semicolon. </a:t>
            </a:r>
          </a:p>
          <a:p>
            <a:pPr eaLnBrk="1" hangingPunct="1">
              <a:lnSpc>
                <a:spcPct val="90000"/>
              </a:lnSpc>
            </a:pPr>
            <a:r>
              <a:rPr lang="en-US" altLang="en-GH" sz="2300">
                <a:solidFill>
                  <a:srgbClr val="000000"/>
                </a:solidFill>
                <a:latin typeface="Times New Roman" panose="02020603050405020304" pitchFamily="18" charset="0"/>
              </a:rPr>
              <a:t>Then the loop-continuation test is performed again to determine whether the program should continue with the next iteration of the loop. </a:t>
            </a:r>
          </a:p>
          <a:p>
            <a:pPr eaLnBrk="1" hangingPunct="1">
              <a:lnSpc>
                <a:spcPct val="90000"/>
              </a:lnSpc>
            </a:pPr>
            <a:r>
              <a:rPr lang="en-US" altLang="en-GH" sz="2300">
                <a:solidFill>
                  <a:srgbClr val="000000"/>
                </a:solidFill>
                <a:latin typeface="Times New Roman" panose="02020603050405020304" pitchFamily="18" charset="0"/>
              </a:rPr>
              <a:t>A common logic error with counter-controlled repetition is an </a:t>
            </a:r>
            <a:r>
              <a:rPr lang="en-US" altLang="en-GH" sz="2300" b="1">
                <a:solidFill>
                  <a:srgbClr val="0000FF"/>
                </a:solidFill>
                <a:latin typeface="Times New Roman" panose="02020603050405020304" pitchFamily="18" charset="0"/>
                <a:cs typeface="Times New Roman" panose="02020603050405020304" pitchFamily="18" charset="0"/>
              </a:rPr>
              <a:t>off-by-one error</a:t>
            </a:r>
            <a:r>
              <a:rPr lang="en-US" altLang="en-GH" sz="2300" b="1">
                <a:solidFill>
                  <a:srgbClr val="000000"/>
                </a:solidFill>
                <a:latin typeface="Times New Roman" panose="02020603050405020304" pitchFamily="18" charset="0"/>
                <a:cs typeface="Times New Roman" panose="02020603050405020304" pitchFamily="18" charset="0"/>
              </a:rPr>
              <a:t>.</a:t>
            </a:r>
          </a:p>
        </p:txBody>
      </p:sp>
      <p:sp>
        <p:nvSpPr>
          <p:cNvPr id="4" name="Footer Placeholder 3">
            <a:extLst>
              <a:ext uri="{FF2B5EF4-FFF2-40B4-BE49-F238E27FC236}">
                <a16:creationId xmlns:a16="http://schemas.microsoft.com/office/drawing/2014/main" id="{17A31AA5-64AA-014A-C555-8F121914068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1" descr="ch05imageslides_Page_10.png">
            <a:extLst>
              <a:ext uri="{FF2B5EF4-FFF2-40B4-BE49-F238E27FC236}">
                <a16:creationId xmlns:a16="http://schemas.microsoft.com/office/drawing/2014/main" id="{44776AE4-460D-EDD5-F753-DD6C986A2692}"/>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AED873F0-7A75-479B-D4AC-0B456BB98D0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1" descr="ch05imageslides_Page_11.png">
            <a:extLst>
              <a:ext uri="{FF2B5EF4-FFF2-40B4-BE49-F238E27FC236}">
                <a16:creationId xmlns:a16="http://schemas.microsoft.com/office/drawing/2014/main" id="{87973F04-0840-3C46-B310-E0142FC22B8C}"/>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88F21AFF-6A12-19EB-C2C9-F46CF18D53B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1" descr="ch05imageslides_Page_12.png">
            <a:extLst>
              <a:ext uri="{FF2B5EF4-FFF2-40B4-BE49-F238E27FC236}">
                <a16:creationId xmlns:a16="http://schemas.microsoft.com/office/drawing/2014/main" id="{D1910D42-4A51-3A22-137C-4238BD39D164}"/>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1F8AB784-B3A8-B31E-B57C-AD165D2EDCF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DEB4-C240-E3D1-C8C7-0F32F61FA0BC}"/>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5.3  </a:t>
            </a:r>
            <a:r>
              <a:rPr lang="en-US">
                <a:solidFill>
                  <a:srgbClr val="3380E6"/>
                </a:solidFill>
                <a:latin typeface="Lucida Console"/>
              </a:rPr>
              <a:t>for</a:t>
            </a:r>
            <a:r>
              <a:rPr lang="en-US">
                <a:solidFill>
                  <a:srgbClr val="3380E6"/>
                </a:solidFill>
                <a:latin typeface="Arial"/>
              </a:rPr>
              <a:t> Repetition Statement (Cont.)</a:t>
            </a:r>
          </a:p>
        </p:txBody>
      </p:sp>
      <p:sp>
        <p:nvSpPr>
          <p:cNvPr id="26627" name="Text Placeholder 2">
            <a:extLst>
              <a:ext uri="{FF2B5EF4-FFF2-40B4-BE49-F238E27FC236}">
                <a16:creationId xmlns:a16="http://schemas.microsoft.com/office/drawing/2014/main" id="{FFF9A13B-A68D-2FCB-7376-9F00492A9365}"/>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general format of the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statement is </a:t>
            </a:r>
          </a:p>
          <a:p>
            <a:pPr lvl="2" eaLnBrk="1" hangingPunct="1">
              <a:buFont typeface="Wingdings 2" pitchFamily="2" charset="2"/>
              <a:buNone/>
            </a:pPr>
            <a:r>
              <a:rPr lang="en-US" altLang="en-GH">
                <a:solidFill>
                  <a:srgbClr val="0000FF"/>
                </a:solidFill>
                <a:latin typeface="Lucida Console" panose="020B0609040504020204" pitchFamily="49" charset="0"/>
              </a:rPr>
              <a:t>	for</a:t>
            </a:r>
            <a:r>
              <a:rPr lang="en-US" altLang="en-GH">
                <a:solidFill>
                  <a:srgbClr val="000000"/>
                </a:solidFill>
                <a:latin typeface="Lucida Console" panose="020B0609040504020204" pitchFamily="49" charset="0"/>
              </a:rPr>
              <a:t> ( </a:t>
            </a:r>
            <a:r>
              <a:rPr lang="en-US" altLang="en-GH" i="1">
                <a:solidFill>
                  <a:srgbClr val="000000"/>
                </a:solidFill>
                <a:latin typeface="AGaramond" pitchFamily="50" charset="0"/>
              </a:rPr>
              <a:t>initialization</a:t>
            </a:r>
            <a:r>
              <a:rPr lang="en-US" altLang="en-GH" i="1">
                <a:solidFill>
                  <a:srgbClr val="000000"/>
                </a:solidFill>
                <a:latin typeface="Lucida Console" panose="020B0609040504020204" pitchFamily="49" charset="0"/>
              </a:rPr>
              <a:t>; </a:t>
            </a:r>
            <a:r>
              <a:rPr lang="en-US" altLang="en-GH" i="1">
                <a:solidFill>
                  <a:srgbClr val="000000"/>
                </a:solidFill>
                <a:latin typeface="AGaramond" pitchFamily="50" charset="0"/>
              </a:rPr>
              <a:t>loopContinuationCondition</a:t>
            </a:r>
            <a:r>
              <a:rPr lang="en-US" altLang="en-GH" i="1">
                <a:solidFill>
                  <a:srgbClr val="000000"/>
                </a:solidFill>
                <a:latin typeface="Lucida Console" panose="020B0609040504020204" pitchFamily="49" charset="0"/>
              </a:rPr>
              <a:t>; </a:t>
            </a:r>
            <a:r>
              <a:rPr lang="en-US" altLang="en-GH" i="1">
                <a:solidFill>
                  <a:srgbClr val="000000"/>
                </a:solidFill>
                <a:latin typeface="AGaramond" pitchFamily="50" charset="0"/>
              </a:rPr>
              <a:t>increment</a:t>
            </a:r>
            <a:r>
              <a:rPr lang="en-US" altLang="en-GH" i="1">
                <a:solidFill>
                  <a:srgbClr val="000000"/>
                </a:solidFill>
                <a:latin typeface="Lucida Console" panose="020B0609040504020204" pitchFamily="49" charset="0"/>
              </a:rPr>
              <a:t> ) </a:t>
            </a:r>
            <a:br>
              <a:rPr lang="en-US" altLang="en-GH" i="1">
                <a:solidFill>
                  <a:srgbClr val="000000"/>
                </a:solidFill>
                <a:latin typeface="Lucida Console" panose="020B0609040504020204" pitchFamily="49" charset="0"/>
              </a:rPr>
            </a:br>
            <a:r>
              <a:rPr lang="en-US" altLang="en-GH" i="1">
                <a:solidFill>
                  <a:srgbClr val="000000"/>
                </a:solidFill>
                <a:latin typeface="Lucida Console" panose="020B0609040504020204" pitchFamily="49" charset="0"/>
              </a:rPr>
              <a:t>   </a:t>
            </a:r>
            <a:r>
              <a:rPr lang="en-US" altLang="en-GH" i="1">
                <a:solidFill>
                  <a:srgbClr val="000000"/>
                </a:solidFill>
                <a:latin typeface="AGaramond" pitchFamily="50" charset="0"/>
              </a:rPr>
              <a:t>statement</a:t>
            </a:r>
          </a:p>
          <a:p>
            <a:pPr lvl="1" eaLnBrk="1" hangingPunct="1"/>
            <a:r>
              <a:rPr lang="en-US" altLang="en-GH">
                <a:solidFill>
                  <a:srgbClr val="000000"/>
                </a:solidFill>
                <a:latin typeface="Times New Roman" panose="02020603050405020304" pitchFamily="18" charset="0"/>
              </a:rPr>
              <a:t>the </a:t>
            </a:r>
            <a:r>
              <a:rPr lang="en-US" altLang="en-GH" i="1">
                <a:solidFill>
                  <a:srgbClr val="000000"/>
                </a:solidFill>
                <a:latin typeface="Times New Roman" panose="02020603050405020304" pitchFamily="18" charset="0"/>
              </a:rPr>
              <a:t>initialization </a:t>
            </a:r>
            <a:r>
              <a:rPr lang="en-US" altLang="en-GH">
                <a:solidFill>
                  <a:srgbClr val="000000"/>
                </a:solidFill>
                <a:latin typeface="Times New Roman" panose="02020603050405020304" pitchFamily="18" charset="0"/>
              </a:rPr>
              <a:t>expression names the loop’s control variable and optionally provides its initial value</a:t>
            </a:r>
          </a:p>
          <a:p>
            <a:pPr lvl="1" eaLnBrk="1" hangingPunct="1"/>
            <a:r>
              <a:rPr lang="en-US" altLang="en-GH" i="1">
                <a:solidFill>
                  <a:srgbClr val="000000"/>
                </a:solidFill>
                <a:latin typeface="Times New Roman" panose="02020603050405020304" pitchFamily="18" charset="0"/>
              </a:rPr>
              <a:t>loopContinuationCondition </a:t>
            </a:r>
            <a:r>
              <a:rPr lang="en-US" altLang="en-GH">
                <a:solidFill>
                  <a:srgbClr val="000000"/>
                </a:solidFill>
                <a:latin typeface="Times New Roman" panose="02020603050405020304" pitchFamily="18" charset="0"/>
              </a:rPr>
              <a:t>determines whether the loop should continue executing </a:t>
            </a:r>
          </a:p>
          <a:p>
            <a:pPr lvl="1" eaLnBrk="1" hangingPunct="1"/>
            <a:r>
              <a:rPr lang="en-US" altLang="en-GH" i="1">
                <a:solidFill>
                  <a:srgbClr val="000000"/>
                </a:solidFill>
                <a:latin typeface="Times New Roman" panose="02020603050405020304" pitchFamily="18" charset="0"/>
              </a:rPr>
              <a:t>increment </a:t>
            </a:r>
            <a:r>
              <a:rPr lang="en-US" altLang="en-GH">
                <a:solidFill>
                  <a:srgbClr val="000000"/>
                </a:solidFill>
                <a:latin typeface="Times New Roman" panose="02020603050405020304" pitchFamily="18" charset="0"/>
              </a:rPr>
              <a:t>modifies the control variable’s value (possibly an increment or decrement), so that the loop-continuation condition eventually becomes false. </a:t>
            </a:r>
          </a:p>
          <a:p>
            <a:pPr eaLnBrk="1" hangingPunct="1"/>
            <a:r>
              <a:rPr lang="en-US" altLang="en-GH">
                <a:solidFill>
                  <a:srgbClr val="000000"/>
                </a:solidFill>
                <a:latin typeface="Times New Roman" panose="02020603050405020304" pitchFamily="18" charset="0"/>
              </a:rPr>
              <a:t>The two semicolons in the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header are required.</a:t>
            </a:r>
          </a:p>
        </p:txBody>
      </p:sp>
      <p:sp>
        <p:nvSpPr>
          <p:cNvPr id="4" name="Footer Placeholder 3">
            <a:extLst>
              <a:ext uri="{FF2B5EF4-FFF2-40B4-BE49-F238E27FC236}">
                <a16:creationId xmlns:a16="http://schemas.microsoft.com/office/drawing/2014/main" id="{D6910132-DA48-6B58-E897-1FC5EBF527F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84BC4-A75B-68DC-D9EB-F20F786B0118}"/>
              </a:ext>
            </a:extLst>
          </p:cNvPr>
          <p:cNvSpPr>
            <a:spLocks noGrp="1"/>
          </p:cNvSpPr>
          <p:nvPr>
            <p:ph type="title"/>
          </p:nvPr>
        </p:nvSpPr>
        <p:spPr/>
        <p:txBody>
          <a:bodyPr/>
          <a:lstStyle/>
          <a:p>
            <a:pPr eaLnBrk="1" fontAlgn="auto" hangingPunct="1">
              <a:spcAft>
                <a:spcPts val="0"/>
              </a:spcAft>
              <a:defRPr/>
            </a:pPr>
            <a:r>
              <a:rPr lang="en-US" dirty="0">
                <a:solidFill>
                  <a:srgbClr val="24B5A1"/>
                </a:solidFill>
                <a:latin typeface="Arial"/>
              </a:rPr>
              <a:t>5.3  </a:t>
            </a:r>
            <a:r>
              <a:rPr lang="en-US" dirty="0">
                <a:solidFill>
                  <a:srgbClr val="3380E6"/>
                </a:solidFill>
                <a:latin typeface="Lucida Console"/>
              </a:rPr>
              <a:t>for</a:t>
            </a:r>
            <a:r>
              <a:rPr lang="en-US" dirty="0">
                <a:solidFill>
                  <a:srgbClr val="3380E6"/>
                </a:solidFill>
                <a:latin typeface="Arial"/>
              </a:rPr>
              <a:t> Repetition Statement (Cont.)</a:t>
            </a:r>
          </a:p>
        </p:txBody>
      </p:sp>
      <p:sp>
        <p:nvSpPr>
          <p:cNvPr id="27651" name="Text Placeholder 2">
            <a:extLst>
              <a:ext uri="{FF2B5EF4-FFF2-40B4-BE49-F238E27FC236}">
                <a16:creationId xmlns:a16="http://schemas.microsoft.com/office/drawing/2014/main" id="{F9D82CBE-7EA7-EAFF-BCC3-F9A9467D6FAD}"/>
              </a:ext>
            </a:extLst>
          </p:cNvPr>
          <p:cNvSpPr>
            <a:spLocks noGrp="1"/>
          </p:cNvSpPr>
          <p:nvPr>
            <p:ph type="body" idx="1"/>
          </p:nvPr>
        </p:nvSpPr>
        <p:spPr>
          <a:xfrm>
            <a:off x="457200" y="1481138"/>
            <a:ext cx="8229600" cy="4767262"/>
          </a:xfrm>
        </p:spPr>
        <p:txBody>
          <a:bodyPr/>
          <a:lstStyle/>
          <a:p>
            <a:pPr eaLnBrk="1" hangingPunct="1">
              <a:lnSpc>
                <a:spcPct val="80000"/>
              </a:lnSpc>
            </a:pPr>
            <a:r>
              <a:rPr lang="en-US" altLang="en-GH" sz="2300">
                <a:solidFill>
                  <a:srgbClr val="000000"/>
                </a:solidFill>
                <a:latin typeface="Times New Roman" panose="02020603050405020304" pitchFamily="18" charset="0"/>
              </a:rPr>
              <a:t>In most cases, the </a:t>
            </a:r>
            <a:r>
              <a:rPr lang="en-US" altLang="en-GH" sz="2300">
                <a:solidFill>
                  <a:srgbClr val="000000"/>
                </a:solidFill>
                <a:latin typeface="Lucida Console" panose="020B0609040504020204" pitchFamily="49" charset="0"/>
              </a:rPr>
              <a:t>for</a:t>
            </a:r>
            <a:r>
              <a:rPr lang="en-US" altLang="en-GH" sz="2300">
                <a:solidFill>
                  <a:srgbClr val="000000"/>
                </a:solidFill>
                <a:latin typeface="Times New Roman" panose="02020603050405020304" pitchFamily="18" charset="0"/>
              </a:rPr>
              <a:t> statement can be represented with an equivalent </a:t>
            </a:r>
            <a:r>
              <a:rPr lang="en-US" altLang="en-GH" sz="2300">
                <a:solidFill>
                  <a:srgbClr val="000000"/>
                </a:solidFill>
                <a:latin typeface="Lucida Console" panose="020B0609040504020204" pitchFamily="49" charset="0"/>
              </a:rPr>
              <a:t>while</a:t>
            </a:r>
            <a:r>
              <a:rPr lang="en-US" altLang="en-GH" sz="2300">
                <a:solidFill>
                  <a:srgbClr val="000000"/>
                </a:solidFill>
                <a:latin typeface="Times New Roman" panose="02020603050405020304" pitchFamily="18" charset="0"/>
              </a:rPr>
              <a:t> statement as follows:</a:t>
            </a:r>
          </a:p>
          <a:p>
            <a:pPr lvl="2" eaLnBrk="1" hangingPunct="1">
              <a:lnSpc>
                <a:spcPct val="80000"/>
              </a:lnSpc>
              <a:buFont typeface="Wingdings 2" pitchFamily="2" charset="2"/>
              <a:buNone/>
            </a:pPr>
            <a:r>
              <a:rPr lang="en-US" altLang="en-GH" sz="1800" i="1">
                <a:solidFill>
                  <a:srgbClr val="000000"/>
                </a:solidFill>
                <a:latin typeface="AGaramond" pitchFamily="50" charset="0"/>
              </a:rPr>
              <a:t>	initialization</a:t>
            </a:r>
            <a:r>
              <a:rPr lang="en-US" altLang="en-GH" sz="1800">
                <a:solidFill>
                  <a:srgbClr val="000000"/>
                </a:solidFill>
                <a:latin typeface="Lucida Console" panose="020B0609040504020204" pitchFamily="49" charset="0"/>
              </a:rPr>
              <a:t>;</a:t>
            </a:r>
          </a:p>
          <a:p>
            <a:pPr lvl="2" eaLnBrk="1" hangingPunct="1">
              <a:lnSpc>
                <a:spcPct val="80000"/>
              </a:lnSpc>
              <a:buFont typeface="Wingdings 2" pitchFamily="2" charset="2"/>
              <a:buNone/>
            </a:pPr>
            <a:r>
              <a:rPr lang="en-US" altLang="en-GH" sz="1800">
                <a:solidFill>
                  <a:srgbClr val="0000FF"/>
                </a:solidFill>
                <a:latin typeface="Lucida Console" panose="020B0609040504020204" pitchFamily="49" charset="0"/>
              </a:rPr>
              <a:t>	while</a:t>
            </a:r>
            <a:r>
              <a:rPr lang="en-US" altLang="en-GH" sz="1800">
                <a:solidFill>
                  <a:srgbClr val="000000"/>
                </a:solidFill>
                <a:latin typeface="Lucida Console" panose="020B0609040504020204" pitchFamily="49" charset="0"/>
              </a:rPr>
              <a:t> ( </a:t>
            </a:r>
            <a:r>
              <a:rPr lang="en-US" altLang="en-GH" sz="1800" i="1">
                <a:solidFill>
                  <a:srgbClr val="000000"/>
                </a:solidFill>
                <a:latin typeface="AGaramond" pitchFamily="50" charset="0"/>
              </a:rPr>
              <a:t>loopContinuationCondition</a:t>
            </a:r>
            <a:r>
              <a:rPr lang="en-US" altLang="en-GH" sz="1800">
                <a:solidFill>
                  <a:srgbClr val="000000"/>
                </a:solidFill>
                <a:latin typeface="Lucida Console" panose="020B0609040504020204" pitchFamily="49" charset="0"/>
              </a:rPr>
              <a:t> ) </a:t>
            </a:r>
            <a:br>
              <a:rPr lang="en-US" altLang="en-GH" sz="1800">
                <a:solidFill>
                  <a:srgbClr val="000000"/>
                </a:solidFill>
                <a:latin typeface="Lucida Console" panose="020B0609040504020204" pitchFamily="49" charset="0"/>
              </a:rPr>
            </a:br>
            <a:r>
              <a:rPr lang="en-US" altLang="en-GH" sz="1800">
                <a:solidFill>
                  <a:srgbClr val="000000"/>
                </a:solidFill>
                <a:latin typeface="Lucida Console" panose="020B0609040504020204" pitchFamily="49" charset="0"/>
              </a:rPr>
              <a:t>{</a:t>
            </a:r>
            <a:br>
              <a:rPr lang="en-US" altLang="en-GH" sz="1800">
                <a:solidFill>
                  <a:srgbClr val="000000"/>
                </a:solidFill>
                <a:latin typeface="Lucida Console" panose="020B0609040504020204" pitchFamily="49" charset="0"/>
              </a:rPr>
            </a:br>
            <a:r>
              <a:rPr lang="en-US" altLang="en-GH" sz="1800">
                <a:solidFill>
                  <a:srgbClr val="000000"/>
                </a:solidFill>
                <a:latin typeface="Lucida Console" panose="020B0609040504020204" pitchFamily="49" charset="0"/>
              </a:rPr>
              <a:t>   </a:t>
            </a:r>
            <a:r>
              <a:rPr lang="en-US" altLang="en-GH" sz="1800" i="1">
                <a:solidFill>
                  <a:srgbClr val="000000"/>
                </a:solidFill>
                <a:latin typeface="AGaramond" pitchFamily="50" charset="0"/>
              </a:rPr>
              <a:t>statement</a:t>
            </a:r>
            <a:br>
              <a:rPr lang="en-US" altLang="en-GH" sz="1800">
                <a:solidFill>
                  <a:srgbClr val="000000"/>
                </a:solidFill>
                <a:latin typeface="AGaramond" pitchFamily="50" charset="0"/>
              </a:rPr>
            </a:br>
            <a:r>
              <a:rPr lang="en-US" altLang="en-GH" sz="1800">
                <a:solidFill>
                  <a:srgbClr val="000000"/>
                </a:solidFill>
                <a:latin typeface="Lucida Console" panose="020B0609040504020204" pitchFamily="49" charset="0"/>
              </a:rPr>
              <a:t>   </a:t>
            </a:r>
            <a:r>
              <a:rPr lang="en-US" altLang="en-GH" sz="1800" i="1">
                <a:solidFill>
                  <a:srgbClr val="000000"/>
                </a:solidFill>
                <a:latin typeface="AGaramond" pitchFamily="50" charset="0"/>
              </a:rPr>
              <a:t>increment</a:t>
            </a:r>
            <a:r>
              <a:rPr lang="en-US" altLang="en-GH" sz="1800">
                <a:solidFill>
                  <a:srgbClr val="000000"/>
                </a:solidFill>
                <a:latin typeface="Lucida Console" panose="020B0609040504020204" pitchFamily="49" charset="0"/>
              </a:rPr>
              <a:t>;</a:t>
            </a:r>
            <a:br>
              <a:rPr lang="en-US" altLang="en-GH" sz="1800">
                <a:solidFill>
                  <a:srgbClr val="000000"/>
                </a:solidFill>
                <a:latin typeface="Lucida Console" panose="020B0609040504020204" pitchFamily="49" charset="0"/>
              </a:rPr>
            </a:br>
            <a:r>
              <a:rPr lang="en-US" altLang="en-GH" sz="1800">
                <a:solidFill>
                  <a:srgbClr val="000000"/>
                </a:solidFill>
                <a:latin typeface="Lucida Console" panose="020B0609040504020204" pitchFamily="49" charset="0"/>
              </a:rPr>
              <a:t>}</a:t>
            </a:r>
          </a:p>
          <a:p>
            <a:pPr eaLnBrk="1" hangingPunct="1">
              <a:lnSpc>
                <a:spcPct val="80000"/>
              </a:lnSpc>
            </a:pPr>
            <a:r>
              <a:rPr lang="en-US" altLang="en-GH" sz="2300">
                <a:solidFill>
                  <a:srgbClr val="000000"/>
                </a:solidFill>
                <a:latin typeface="Times New Roman" panose="02020603050405020304" pitchFamily="18" charset="0"/>
              </a:rPr>
              <a:t>Typically, </a:t>
            </a:r>
            <a:r>
              <a:rPr lang="en-US" altLang="en-GH" sz="2300">
                <a:solidFill>
                  <a:srgbClr val="000000"/>
                </a:solidFill>
                <a:latin typeface="Lucida Console" panose="020B0609040504020204" pitchFamily="49" charset="0"/>
              </a:rPr>
              <a:t>for</a:t>
            </a:r>
            <a:r>
              <a:rPr lang="en-US" altLang="en-GH" sz="2300">
                <a:solidFill>
                  <a:srgbClr val="000000"/>
                </a:solidFill>
                <a:latin typeface="Times New Roman" panose="02020603050405020304" pitchFamily="18" charset="0"/>
              </a:rPr>
              <a:t> statements are used for counter-controlled repetition and </a:t>
            </a:r>
            <a:r>
              <a:rPr lang="en-US" altLang="en-GH" sz="2300">
                <a:solidFill>
                  <a:srgbClr val="000000"/>
                </a:solidFill>
                <a:latin typeface="Lucida Console" panose="020B0609040504020204" pitchFamily="49" charset="0"/>
              </a:rPr>
              <a:t>while</a:t>
            </a:r>
            <a:r>
              <a:rPr lang="en-US" altLang="en-GH" sz="2300">
                <a:solidFill>
                  <a:srgbClr val="000000"/>
                </a:solidFill>
                <a:latin typeface="Times New Roman" panose="02020603050405020304" pitchFamily="18" charset="0"/>
              </a:rPr>
              <a:t> statements for sentinel-controlled repetition. </a:t>
            </a:r>
          </a:p>
          <a:p>
            <a:pPr eaLnBrk="1" hangingPunct="1">
              <a:lnSpc>
                <a:spcPct val="80000"/>
              </a:lnSpc>
            </a:pPr>
            <a:r>
              <a:rPr lang="en-US" altLang="en-GH" sz="2300">
                <a:solidFill>
                  <a:srgbClr val="000000"/>
                </a:solidFill>
                <a:latin typeface="Times New Roman" panose="02020603050405020304" pitchFamily="18" charset="0"/>
              </a:rPr>
              <a:t>If the </a:t>
            </a:r>
            <a:r>
              <a:rPr lang="en-US" altLang="en-GH" sz="2300" i="1">
                <a:solidFill>
                  <a:srgbClr val="000000"/>
                </a:solidFill>
                <a:latin typeface="Times New Roman" panose="02020603050405020304" pitchFamily="18" charset="0"/>
              </a:rPr>
              <a:t>initialization</a:t>
            </a:r>
            <a:r>
              <a:rPr lang="en-US" altLang="en-GH" sz="2300">
                <a:solidFill>
                  <a:srgbClr val="000000"/>
                </a:solidFill>
                <a:latin typeface="Times New Roman" panose="02020603050405020304" pitchFamily="18" charset="0"/>
              </a:rPr>
              <a:t> expression in the </a:t>
            </a:r>
            <a:r>
              <a:rPr lang="en-US" altLang="en-GH" sz="2300">
                <a:solidFill>
                  <a:srgbClr val="000000"/>
                </a:solidFill>
                <a:latin typeface="Lucida Console" panose="020B0609040504020204" pitchFamily="49" charset="0"/>
              </a:rPr>
              <a:t>for</a:t>
            </a:r>
            <a:r>
              <a:rPr lang="en-US" altLang="en-GH" sz="2300">
                <a:solidFill>
                  <a:srgbClr val="000000"/>
                </a:solidFill>
                <a:latin typeface="Times New Roman" panose="02020603050405020304" pitchFamily="18" charset="0"/>
              </a:rPr>
              <a:t> header declares the control variable, the control variable can be used only in that </a:t>
            </a:r>
            <a:r>
              <a:rPr lang="en-US" altLang="en-GH" sz="2300">
                <a:solidFill>
                  <a:srgbClr val="000000"/>
                </a:solidFill>
                <a:latin typeface="Lucida Console" panose="020B0609040504020204" pitchFamily="49" charset="0"/>
              </a:rPr>
              <a:t>for</a:t>
            </a:r>
            <a:r>
              <a:rPr lang="en-US" altLang="en-GH" sz="2300">
                <a:solidFill>
                  <a:srgbClr val="000000"/>
                </a:solidFill>
                <a:latin typeface="Times New Roman" panose="02020603050405020304" pitchFamily="18" charset="0"/>
              </a:rPr>
              <a:t> statement</a:t>
            </a:r>
            <a:r>
              <a:rPr lang="en-US" altLang="en-GH" sz="2300" i="1">
                <a:solidFill>
                  <a:srgbClr val="000000"/>
                </a:solidFill>
                <a:latin typeface="Times New Roman" panose="02020603050405020304" pitchFamily="18" charset="0"/>
              </a:rPr>
              <a:t>. </a:t>
            </a:r>
          </a:p>
        </p:txBody>
      </p:sp>
      <p:sp>
        <p:nvSpPr>
          <p:cNvPr id="4" name="Footer Placeholder 3">
            <a:extLst>
              <a:ext uri="{FF2B5EF4-FFF2-40B4-BE49-F238E27FC236}">
                <a16:creationId xmlns:a16="http://schemas.microsoft.com/office/drawing/2014/main" id="{5DB4DC69-8EF7-4CA6-FA73-BC394177811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E6210-3706-8A90-CC59-929E1B417E33}"/>
              </a:ext>
            </a:extLst>
          </p:cNvPr>
          <p:cNvSpPr>
            <a:spLocks noGrp="1"/>
          </p:cNvSpPr>
          <p:nvPr>
            <p:ph type="title"/>
          </p:nvPr>
        </p:nvSpPr>
        <p:spPr/>
        <p:txBody>
          <a:bodyPr/>
          <a:lstStyle/>
          <a:p>
            <a:pPr>
              <a:defRPr/>
            </a:pPr>
            <a:r>
              <a:rPr lang="en-US" dirty="0">
                <a:solidFill>
                  <a:srgbClr val="24B5A1"/>
                </a:solidFill>
                <a:latin typeface="Arial"/>
              </a:rPr>
              <a:t>5.3  </a:t>
            </a:r>
            <a:r>
              <a:rPr lang="en-US" dirty="0">
                <a:solidFill>
                  <a:srgbClr val="3380E6"/>
                </a:solidFill>
                <a:latin typeface="Lucida Console"/>
              </a:rPr>
              <a:t>for</a:t>
            </a:r>
            <a:r>
              <a:rPr lang="en-US" dirty="0">
                <a:solidFill>
                  <a:srgbClr val="3380E6"/>
                </a:solidFill>
                <a:latin typeface="Arial"/>
              </a:rPr>
              <a:t> Repetition Statement (Cont.)</a:t>
            </a:r>
            <a:endParaRPr lang="en-US" dirty="0"/>
          </a:p>
        </p:txBody>
      </p:sp>
      <p:sp>
        <p:nvSpPr>
          <p:cNvPr id="28675" name="Text Placeholder 2">
            <a:extLst>
              <a:ext uri="{FF2B5EF4-FFF2-40B4-BE49-F238E27FC236}">
                <a16:creationId xmlns:a16="http://schemas.microsoft.com/office/drawing/2014/main" id="{22A80940-E8FE-FA0C-6039-C9714F3DDD2F}"/>
              </a:ext>
            </a:extLst>
          </p:cNvPr>
          <p:cNvSpPr>
            <a:spLocks noGrp="1"/>
          </p:cNvSpPr>
          <p:nvPr>
            <p:ph type="body" idx="1"/>
          </p:nvPr>
        </p:nvSpPr>
        <p:spPr/>
        <p:txBody>
          <a:bodyPr/>
          <a:lstStyle/>
          <a:p>
            <a:pPr eaLnBrk="1" hangingPunct="1">
              <a:lnSpc>
                <a:spcPct val="80000"/>
              </a:lnSpc>
            </a:pPr>
            <a:r>
              <a:rPr lang="en-US" altLang="en-GH" sz="2300">
                <a:solidFill>
                  <a:srgbClr val="000000"/>
                </a:solidFill>
                <a:latin typeface="Times New Roman" panose="02020603050405020304" pitchFamily="18" charset="0"/>
              </a:rPr>
              <a:t>A variable’s </a:t>
            </a:r>
            <a:r>
              <a:rPr lang="en-US" altLang="en-GH" sz="2300" b="1">
                <a:solidFill>
                  <a:srgbClr val="0000FF"/>
                </a:solidFill>
                <a:latin typeface="Times New Roman" panose="02020603050405020304" pitchFamily="18" charset="0"/>
                <a:cs typeface="Times New Roman" panose="02020603050405020304" pitchFamily="18" charset="0"/>
              </a:rPr>
              <a:t>scope</a:t>
            </a:r>
            <a:r>
              <a:rPr lang="en-US" altLang="en-GH" sz="2300">
                <a:solidFill>
                  <a:srgbClr val="000000"/>
                </a:solidFill>
                <a:latin typeface="Times New Roman" panose="02020603050405020304" pitchFamily="18" charset="0"/>
                <a:cs typeface="Times New Roman" panose="02020603050405020304" pitchFamily="18" charset="0"/>
              </a:rPr>
              <a:t> defines where it can be used in a program. </a:t>
            </a:r>
          </a:p>
          <a:p>
            <a:pPr lvl="1" eaLnBrk="1" hangingPunct="1">
              <a:lnSpc>
                <a:spcPct val="80000"/>
              </a:lnSpc>
            </a:pPr>
            <a:r>
              <a:rPr lang="en-US" altLang="en-GH" sz="2000">
                <a:solidFill>
                  <a:srgbClr val="000000"/>
                </a:solidFill>
                <a:latin typeface="Times New Roman" panose="02020603050405020304" pitchFamily="18" charset="0"/>
              </a:rPr>
              <a:t>A local variable can be used only in the method that declares it and only from the point of declaration through the end of the method. </a:t>
            </a:r>
          </a:p>
          <a:p>
            <a:endParaRPr lang="en-US" altLang="en-GH"/>
          </a:p>
        </p:txBody>
      </p:sp>
      <p:sp>
        <p:nvSpPr>
          <p:cNvPr id="4" name="Footer Placeholder 3">
            <a:extLst>
              <a:ext uri="{FF2B5EF4-FFF2-40B4-BE49-F238E27FC236}">
                <a16:creationId xmlns:a16="http://schemas.microsoft.com/office/drawing/2014/main" id="{6DB42774-5C6C-CCBD-628B-908005F7843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1" descr="ch05imageslides_Page_02.png">
            <a:extLst>
              <a:ext uri="{FF2B5EF4-FFF2-40B4-BE49-F238E27FC236}">
                <a16:creationId xmlns:a16="http://schemas.microsoft.com/office/drawing/2014/main" id="{484B30C0-570B-C6DE-BB40-4416538010E7}"/>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CC8DD825-E7CD-5403-BE4E-2439DA37A8F8}"/>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1" descr="ch05imageslides_Page_12.png">
            <a:extLst>
              <a:ext uri="{FF2B5EF4-FFF2-40B4-BE49-F238E27FC236}">
                <a16:creationId xmlns:a16="http://schemas.microsoft.com/office/drawing/2014/main" id="{10324221-1AEE-4B76-7A19-04955FA4BCFE}"/>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F147BE3-7252-B57E-DADB-4376A9991361}"/>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F1C1E-349E-3DF0-E3C2-695EA8517371}"/>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5.3  </a:t>
            </a:r>
            <a:r>
              <a:rPr lang="en-US">
                <a:solidFill>
                  <a:srgbClr val="3380E6"/>
                </a:solidFill>
                <a:latin typeface="Lucida Console"/>
              </a:rPr>
              <a:t>for</a:t>
            </a:r>
            <a:r>
              <a:rPr lang="en-US">
                <a:solidFill>
                  <a:srgbClr val="3380E6"/>
                </a:solidFill>
                <a:latin typeface="Arial"/>
              </a:rPr>
              <a:t> Repetition Statement (Cont.)</a:t>
            </a:r>
          </a:p>
        </p:txBody>
      </p:sp>
      <p:sp>
        <p:nvSpPr>
          <p:cNvPr id="30723" name="Text Placeholder 2">
            <a:extLst>
              <a:ext uri="{FF2B5EF4-FFF2-40B4-BE49-F238E27FC236}">
                <a16:creationId xmlns:a16="http://schemas.microsoft.com/office/drawing/2014/main" id="{5776C250-82BC-8B13-38F4-473E5F07B598}"/>
              </a:ext>
            </a:extLst>
          </p:cNvPr>
          <p:cNvSpPr>
            <a:spLocks noGrp="1"/>
          </p:cNvSpPr>
          <p:nvPr>
            <p:ph type="body" idx="1"/>
          </p:nvPr>
        </p:nvSpPr>
        <p:spPr>
          <a:xfrm>
            <a:off x="457200" y="1481138"/>
            <a:ext cx="8229600" cy="4843462"/>
          </a:xfrm>
        </p:spPr>
        <p:txBody>
          <a:bodyPr/>
          <a:lstStyle/>
          <a:p>
            <a:pPr eaLnBrk="1" hangingPunct="1">
              <a:lnSpc>
                <a:spcPct val="90000"/>
              </a:lnSpc>
            </a:pPr>
            <a:r>
              <a:rPr lang="en-US" altLang="en-GH" sz="2500">
                <a:solidFill>
                  <a:srgbClr val="000000"/>
                </a:solidFill>
                <a:latin typeface="Times New Roman" panose="02020603050405020304" pitchFamily="18" charset="0"/>
              </a:rPr>
              <a:t>All three expressions in a </a:t>
            </a:r>
            <a:r>
              <a:rPr lang="en-US" altLang="en-GH" sz="2500">
                <a:solidFill>
                  <a:srgbClr val="000000"/>
                </a:solidFill>
                <a:latin typeface="Lucida Console" panose="020B0609040504020204" pitchFamily="49" charset="0"/>
              </a:rPr>
              <a:t>for</a:t>
            </a:r>
            <a:r>
              <a:rPr lang="en-US" altLang="en-GH" sz="2500">
                <a:solidFill>
                  <a:srgbClr val="000000"/>
                </a:solidFill>
                <a:latin typeface="Times New Roman" panose="02020603050405020304" pitchFamily="18" charset="0"/>
              </a:rPr>
              <a:t> header are optional. </a:t>
            </a:r>
          </a:p>
          <a:p>
            <a:pPr lvl="1" eaLnBrk="1" hangingPunct="1">
              <a:lnSpc>
                <a:spcPct val="90000"/>
              </a:lnSpc>
            </a:pPr>
            <a:r>
              <a:rPr lang="en-US" altLang="en-GH" sz="2100">
                <a:solidFill>
                  <a:srgbClr val="000000"/>
                </a:solidFill>
                <a:latin typeface="Times New Roman" panose="02020603050405020304" pitchFamily="18" charset="0"/>
              </a:rPr>
              <a:t>If the </a:t>
            </a:r>
            <a:r>
              <a:rPr lang="en-US" altLang="en-GH" sz="2100" i="1">
                <a:solidFill>
                  <a:srgbClr val="000000"/>
                </a:solidFill>
                <a:latin typeface="Times New Roman" panose="02020603050405020304" pitchFamily="18" charset="0"/>
              </a:rPr>
              <a:t>loopContinuationCondition</a:t>
            </a:r>
            <a:r>
              <a:rPr lang="en-US" altLang="en-GH" sz="2100">
                <a:solidFill>
                  <a:srgbClr val="000000"/>
                </a:solidFill>
                <a:latin typeface="Times New Roman" panose="02020603050405020304" pitchFamily="18" charset="0"/>
              </a:rPr>
              <a:t> is omitted, the condition is always true, thus creating an infinite loop. </a:t>
            </a:r>
          </a:p>
          <a:p>
            <a:pPr lvl="1" eaLnBrk="1" hangingPunct="1">
              <a:lnSpc>
                <a:spcPct val="90000"/>
              </a:lnSpc>
            </a:pPr>
            <a:r>
              <a:rPr lang="en-US" altLang="en-GH" sz="2100">
                <a:solidFill>
                  <a:srgbClr val="000000"/>
                </a:solidFill>
                <a:latin typeface="Times New Roman" panose="02020603050405020304" pitchFamily="18" charset="0"/>
              </a:rPr>
              <a:t>You might omit the </a:t>
            </a:r>
            <a:r>
              <a:rPr lang="en-US" altLang="en-GH" sz="2100" i="1">
                <a:solidFill>
                  <a:srgbClr val="000000"/>
                </a:solidFill>
                <a:latin typeface="Times New Roman" panose="02020603050405020304" pitchFamily="18" charset="0"/>
              </a:rPr>
              <a:t>initialization </a:t>
            </a:r>
            <a:r>
              <a:rPr lang="en-US" altLang="en-GH" sz="2100">
                <a:solidFill>
                  <a:srgbClr val="000000"/>
                </a:solidFill>
                <a:latin typeface="Times New Roman" panose="02020603050405020304" pitchFamily="18" charset="0"/>
              </a:rPr>
              <a:t>expression if the program initializes the control variable before the loop. </a:t>
            </a:r>
          </a:p>
          <a:p>
            <a:pPr lvl="1" eaLnBrk="1" hangingPunct="1">
              <a:lnSpc>
                <a:spcPct val="90000"/>
              </a:lnSpc>
            </a:pPr>
            <a:r>
              <a:rPr lang="en-US" altLang="en-GH" sz="2100">
                <a:solidFill>
                  <a:srgbClr val="000000"/>
                </a:solidFill>
                <a:latin typeface="Times New Roman" panose="02020603050405020304" pitchFamily="18" charset="0"/>
              </a:rPr>
              <a:t>You might omit the </a:t>
            </a:r>
            <a:r>
              <a:rPr lang="en-US" altLang="en-GH" sz="2100" i="1">
                <a:solidFill>
                  <a:srgbClr val="000000"/>
                </a:solidFill>
                <a:latin typeface="Times New Roman" panose="02020603050405020304" pitchFamily="18" charset="0"/>
              </a:rPr>
              <a:t>increment </a:t>
            </a:r>
            <a:r>
              <a:rPr lang="en-US" altLang="en-GH" sz="2100">
                <a:solidFill>
                  <a:srgbClr val="000000"/>
                </a:solidFill>
                <a:latin typeface="Times New Roman" panose="02020603050405020304" pitchFamily="18" charset="0"/>
              </a:rPr>
              <a:t>if the program calculates it with statements in the loop’s body or if no increment is needed. </a:t>
            </a:r>
          </a:p>
          <a:p>
            <a:pPr eaLnBrk="1" hangingPunct="1">
              <a:lnSpc>
                <a:spcPct val="90000"/>
              </a:lnSpc>
            </a:pPr>
            <a:r>
              <a:rPr lang="en-US" altLang="en-GH" sz="2500">
                <a:solidFill>
                  <a:srgbClr val="000000"/>
                </a:solidFill>
                <a:latin typeface="Times New Roman" panose="02020603050405020304" pitchFamily="18" charset="0"/>
              </a:rPr>
              <a:t>The increment expression in a </a:t>
            </a:r>
            <a:r>
              <a:rPr lang="en-US" altLang="en-GH" sz="2500">
                <a:solidFill>
                  <a:srgbClr val="000000"/>
                </a:solidFill>
                <a:latin typeface="Lucida Console" panose="020B0609040504020204" pitchFamily="49" charset="0"/>
              </a:rPr>
              <a:t>for</a:t>
            </a:r>
            <a:r>
              <a:rPr lang="en-US" altLang="en-GH" sz="2500">
                <a:solidFill>
                  <a:srgbClr val="000000"/>
                </a:solidFill>
                <a:latin typeface="Times New Roman" panose="02020603050405020304" pitchFamily="18" charset="0"/>
              </a:rPr>
              <a:t> acts as if it were a standalone statement at the end of the </a:t>
            </a:r>
            <a:r>
              <a:rPr lang="en-US" altLang="en-GH" sz="2500">
                <a:solidFill>
                  <a:srgbClr val="000000"/>
                </a:solidFill>
                <a:latin typeface="Lucida Console" panose="020B0609040504020204" pitchFamily="49" charset="0"/>
              </a:rPr>
              <a:t>for</a:t>
            </a:r>
            <a:r>
              <a:rPr lang="en-US" altLang="en-GH" sz="2500">
                <a:solidFill>
                  <a:srgbClr val="000000"/>
                </a:solidFill>
                <a:latin typeface="Times New Roman" panose="02020603050405020304" pitchFamily="18" charset="0"/>
              </a:rPr>
              <a:t>’s body, so </a:t>
            </a:r>
          </a:p>
          <a:p>
            <a:pPr lvl="2" eaLnBrk="1" hangingPunct="1">
              <a:lnSpc>
                <a:spcPct val="90000"/>
              </a:lnSpc>
              <a:buFont typeface="Wingdings 2" pitchFamily="2" charset="2"/>
              <a:buNone/>
            </a:pPr>
            <a:r>
              <a:rPr lang="en-US" altLang="en-GH" sz="1900">
                <a:solidFill>
                  <a:srgbClr val="000000"/>
                </a:solidFill>
                <a:latin typeface="Lucida Console" panose="020B0609040504020204" pitchFamily="49" charset="0"/>
              </a:rPr>
              <a:t>	counter = counter + </a:t>
            </a:r>
            <a:r>
              <a:rPr lang="en-US" altLang="en-GH" sz="1900">
                <a:solidFill>
                  <a:srgbClr val="128AFF"/>
                </a:solidFill>
                <a:latin typeface="Lucida Console" panose="020B0609040504020204" pitchFamily="49" charset="0"/>
              </a:rPr>
              <a:t>1</a:t>
            </a:r>
            <a:br>
              <a:rPr lang="en-US" altLang="en-GH" sz="1900">
                <a:solidFill>
                  <a:srgbClr val="128AFF"/>
                </a:solidFill>
                <a:latin typeface="Lucida Console" panose="020B0609040504020204" pitchFamily="49" charset="0"/>
              </a:rPr>
            </a:br>
            <a:r>
              <a:rPr lang="en-US" altLang="en-GH" sz="1900">
                <a:solidFill>
                  <a:srgbClr val="000000"/>
                </a:solidFill>
                <a:latin typeface="Lucida Console" panose="020B0609040504020204" pitchFamily="49" charset="0"/>
              </a:rPr>
              <a:t>counter += </a:t>
            </a:r>
            <a:r>
              <a:rPr lang="en-US" altLang="en-GH" sz="1900">
                <a:solidFill>
                  <a:srgbClr val="128AFF"/>
                </a:solidFill>
                <a:latin typeface="Lucida Console" panose="020B0609040504020204" pitchFamily="49" charset="0"/>
              </a:rPr>
              <a:t>1</a:t>
            </a:r>
            <a:br>
              <a:rPr lang="en-US" altLang="en-GH" sz="1900">
                <a:solidFill>
                  <a:srgbClr val="128AFF"/>
                </a:solidFill>
                <a:latin typeface="Lucida Console" panose="020B0609040504020204" pitchFamily="49" charset="0"/>
              </a:rPr>
            </a:br>
            <a:r>
              <a:rPr lang="en-US" altLang="en-GH" sz="1900">
                <a:solidFill>
                  <a:srgbClr val="000000"/>
                </a:solidFill>
                <a:latin typeface="Lucida Console" panose="020B0609040504020204" pitchFamily="49" charset="0"/>
              </a:rPr>
              <a:t>++counter</a:t>
            </a:r>
            <a:br>
              <a:rPr lang="en-US" altLang="en-GH" sz="1900">
                <a:solidFill>
                  <a:srgbClr val="000000"/>
                </a:solidFill>
                <a:latin typeface="Lucida Console" panose="020B0609040504020204" pitchFamily="49" charset="0"/>
              </a:rPr>
            </a:br>
            <a:r>
              <a:rPr lang="en-US" altLang="en-GH" sz="1900">
                <a:solidFill>
                  <a:srgbClr val="000000"/>
                </a:solidFill>
                <a:latin typeface="Lucida Console" panose="020B0609040504020204" pitchFamily="49" charset="0"/>
              </a:rPr>
              <a:t>counter++</a:t>
            </a:r>
          </a:p>
          <a:p>
            <a:pPr eaLnBrk="1" hangingPunct="1">
              <a:lnSpc>
                <a:spcPct val="90000"/>
              </a:lnSpc>
              <a:buFont typeface="Wingdings 3" pitchFamily="2" charset="2"/>
              <a:buNone/>
            </a:pPr>
            <a:r>
              <a:rPr lang="en-US" altLang="en-GH" sz="2500">
                <a:solidFill>
                  <a:srgbClr val="000000"/>
                </a:solidFill>
                <a:latin typeface="Times New Roman" panose="02020603050405020304" pitchFamily="18" charset="0"/>
              </a:rPr>
              <a:t>	are equivalent increment expressions in a </a:t>
            </a:r>
            <a:r>
              <a:rPr lang="en-US" altLang="en-GH" sz="2500">
                <a:solidFill>
                  <a:srgbClr val="000000"/>
                </a:solidFill>
                <a:latin typeface="Lucida Console" panose="020B0609040504020204" pitchFamily="49" charset="0"/>
              </a:rPr>
              <a:t>for</a:t>
            </a:r>
            <a:r>
              <a:rPr lang="en-US" altLang="en-GH" sz="2500">
                <a:solidFill>
                  <a:srgbClr val="000000"/>
                </a:solidFill>
                <a:latin typeface="Times New Roman" panose="02020603050405020304" pitchFamily="18" charset="0"/>
              </a:rPr>
              <a:t> statement. </a:t>
            </a:r>
          </a:p>
        </p:txBody>
      </p:sp>
      <p:sp>
        <p:nvSpPr>
          <p:cNvPr id="4" name="Footer Placeholder 3">
            <a:extLst>
              <a:ext uri="{FF2B5EF4-FFF2-40B4-BE49-F238E27FC236}">
                <a16:creationId xmlns:a16="http://schemas.microsoft.com/office/drawing/2014/main" id="{207191AA-5520-9C8A-D01B-BFE4FB63682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1" descr="ch05imageslides_Page_13.png">
            <a:extLst>
              <a:ext uri="{FF2B5EF4-FFF2-40B4-BE49-F238E27FC236}">
                <a16:creationId xmlns:a16="http://schemas.microsoft.com/office/drawing/2014/main" id="{D145BAFA-AFFC-6F74-667A-E4A1E004848A}"/>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1F2CCA77-B8D0-9DD4-B469-9069EF2B80C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1" descr="ch05imageslides_Page_17.png">
            <a:extLst>
              <a:ext uri="{FF2B5EF4-FFF2-40B4-BE49-F238E27FC236}">
                <a16:creationId xmlns:a16="http://schemas.microsoft.com/office/drawing/2014/main" id="{44CA5516-DDFC-DC97-E98A-3A2716DC6321}"/>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6666AB6-ED40-66B2-CDC6-88FCAFA60055}"/>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3879B-170A-28CA-460A-5F5027921F0F}"/>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5.3  </a:t>
            </a:r>
            <a:r>
              <a:rPr lang="en-US">
                <a:solidFill>
                  <a:srgbClr val="3380E6"/>
                </a:solidFill>
                <a:latin typeface="Lucida Console"/>
              </a:rPr>
              <a:t>for</a:t>
            </a:r>
            <a:r>
              <a:rPr lang="en-US">
                <a:solidFill>
                  <a:srgbClr val="3380E6"/>
                </a:solidFill>
                <a:latin typeface="Arial"/>
              </a:rPr>
              <a:t> Repetition Statement (Cont.)</a:t>
            </a:r>
          </a:p>
        </p:txBody>
      </p:sp>
      <p:sp>
        <p:nvSpPr>
          <p:cNvPr id="33795" name="Text Placeholder 2">
            <a:extLst>
              <a:ext uri="{FF2B5EF4-FFF2-40B4-BE49-F238E27FC236}">
                <a16:creationId xmlns:a16="http://schemas.microsoft.com/office/drawing/2014/main" id="{F550503A-9409-BD6A-80E5-D04BA5490344}"/>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initialization, loop-continuation condition and increment can contain arithmetic expressions. </a:t>
            </a:r>
          </a:p>
          <a:p>
            <a:pPr eaLnBrk="1" hangingPunct="1"/>
            <a:r>
              <a:rPr lang="en-US" altLang="en-GH">
                <a:solidFill>
                  <a:srgbClr val="000000"/>
                </a:solidFill>
                <a:latin typeface="Times New Roman" panose="02020603050405020304" pitchFamily="18" charset="0"/>
              </a:rPr>
              <a:t>For example, assume that </a:t>
            </a:r>
            <a:r>
              <a:rPr lang="en-US" altLang="en-GH">
                <a:solidFill>
                  <a:srgbClr val="000000"/>
                </a:solidFill>
                <a:latin typeface="Lucida Console" panose="020B0609040504020204" pitchFamily="49" charset="0"/>
              </a:rPr>
              <a:t>x</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2</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y</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10</a:t>
            </a:r>
            <a:r>
              <a:rPr lang="en-US" altLang="en-GH">
                <a:solidFill>
                  <a:srgbClr val="000000"/>
                </a:solidFill>
                <a:latin typeface="Times New Roman" panose="02020603050405020304" pitchFamily="18" charset="0"/>
              </a:rPr>
              <a:t>. If </a:t>
            </a:r>
            <a:r>
              <a:rPr lang="en-US" altLang="en-GH">
                <a:solidFill>
                  <a:srgbClr val="000000"/>
                </a:solidFill>
                <a:latin typeface="Lucida Console" panose="020B0609040504020204" pitchFamily="49" charset="0"/>
              </a:rPr>
              <a:t>x</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y</a:t>
            </a:r>
            <a:r>
              <a:rPr lang="en-US" altLang="en-GH">
                <a:solidFill>
                  <a:srgbClr val="000000"/>
                </a:solidFill>
                <a:latin typeface="Times New Roman" panose="02020603050405020304" pitchFamily="18" charset="0"/>
              </a:rPr>
              <a:t> are not modified in the body of the loop, the statement</a:t>
            </a:r>
          </a:p>
          <a:p>
            <a:pPr lvl="2" eaLnBrk="1" hangingPunct="1">
              <a:buFont typeface="Wingdings 2" pitchFamily="2" charset="2"/>
              <a:buNone/>
            </a:pPr>
            <a:r>
              <a:rPr lang="es-ES" altLang="en-GH">
                <a:solidFill>
                  <a:srgbClr val="0000FF"/>
                </a:solidFill>
                <a:latin typeface="Lucida Console" panose="020B0609040504020204" pitchFamily="49" charset="0"/>
              </a:rPr>
              <a:t>	for</a:t>
            </a:r>
            <a:r>
              <a:rPr lang="es-ES" altLang="en-GH">
                <a:solidFill>
                  <a:srgbClr val="000000"/>
                </a:solidFill>
                <a:latin typeface="Lucida Console" panose="020B0609040504020204" pitchFamily="49" charset="0"/>
              </a:rPr>
              <a:t> (</a:t>
            </a:r>
            <a:r>
              <a:rPr lang="es-ES" altLang="en-GH">
                <a:solidFill>
                  <a:srgbClr val="0000FF"/>
                </a:solidFill>
                <a:latin typeface="Lucida Console" panose="020B0609040504020204" pitchFamily="49" charset="0"/>
              </a:rPr>
              <a:t>int</a:t>
            </a:r>
            <a:r>
              <a:rPr lang="es-ES" altLang="en-GH">
                <a:solidFill>
                  <a:srgbClr val="000000"/>
                </a:solidFill>
                <a:latin typeface="Lucida Console" panose="020B0609040504020204" pitchFamily="49" charset="0"/>
              </a:rPr>
              <a:t> j = x; j &lt;= </a:t>
            </a:r>
            <a:r>
              <a:rPr lang="es-ES" altLang="en-GH">
                <a:solidFill>
                  <a:srgbClr val="128AFF"/>
                </a:solidFill>
                <a:latin typeface="Lucida Console" panose="020B0609040504020204" pitchFamily="49" charset="0"/>
              </a:rPr>
              <a:t>4</a:t>
            </a:r>
            <a:r>
              <a:rPr lang="es-ES" altLang="en-GH">
                <a:solidFill>
                  <a:srgbClr val="000000"/>
                </a:solidFill>
                <a:latin typeface="Lucida Console" panose="020B0609040504020204" pitchFamily="49" charset="0"/>
              </a:rPr>
              <a:t> * x * y; j += y / x)</a:t>
            </a:r>
          </a:p>
          <a:p>
            <a:pPr eaLnBrk="1" hangingPunct="1"/>
            <a:r>
              <a:rPr lang="en-US" altLang="en-GH">
                <a:solidFill>
                  <a:srgbClr val="000000"/>
                </a:solidFill>
                <a:latin typeface="Times New Roman" panose="02020603050405020304" pitchFamily="18" charset="0"/>
              </a:rPr>
              <a:t>is equivalent to the statement</a:t>
            </a:r>
          </a:p>
          <a:p>
            <a:pPr lvl="2" eaLnBrk="1" hangingPunct="1">
              <a:buFont typeface="Wingdings 2" pitchFamily="2" charset="2"/>
              <a:buNone/>
            </a:pPr>
            <a:r>
              <a:rPr lang="en-US" altLang="en-GH">
                <a:solidFill>
                  <a:srgbClr val="0000FF"/>
                </a:solidFill>
                <a:latin typeface="Lucida Console" panose="020B0609040504020204" pitchFamily="49" charset="0"/>
              </a:rPr>
              <a:t>	for</a:t>
            </a:r>
            <a:r>
              <a:rPr lang="en-US" altLang="en-GH">
                <a:solidFill>
                  <a:srgbClr val="000000"/>
                </a:solidFill>
                <a:latin typeface="Lucida Console" panose="020B0609040504020204" pitchFamily="49" charset="0"/>
              </a:rPr>
              <a:t> (</a:t>
            </a:r>
            <a:r>
              <a:rPr lang="en-US" altLang="en-GH">
                <a:solidFill>
                  <a:srgbClr val="0000FF"/>
                </a:solidFill>
                <a:latin typeface="Lucida Console" panose="020B0609040504020204" pitchFamily="49" charset="0"/>
              </a:rPr>
              <a:t>int</a:t>
            </a:r>
            <a:r>
              <a:rPr lang="en-US" altLang="en-GH">
                <a:solidFill>
                  <a:srgbClr val="000000"/>
                </a:solidFill>
                <a:latin typeface="Lucida Console" panose="020B0609040504020204" pitchFamily="49" charset="0"/>
              </a:rPr>
              <a:t> j = </a:t>
            </a:r>
            <a:r>
              <a:rPr lang="en-US" altLang="en-GH">
                <a:solidFill>
                  <a:srgbClr val="128AFF"/>
                </a:solidFill>
                <a:latin typeface="Lucida Console" panose="020B0609040504020204" pitchFamily="49" charset="0"/>
              </a:rPr>
              <a:t>2</a:t>
            </a:r>
            <a:r>
              <a:rPr lang="en-US" altLang="en-GH">
                <a:solidFill>
                  <a:srgbClr val="000000"/>
                </a:solidFill>
                <a:latin typeface="Lucida Console" panose="020B0609040504020204" pitchFamily="49" charset="0"/>
              </a:rPr>
              <a:t>; j &lt;= </a:t>
            </a:r>
            <a:r>
              <a:rPr lang="en-US" altLang="en-GH">
                <a:solidFill>
                  <a:srgbClr val="128AFF"/>
                </a:solidFill>
                <a:latin typeface="Lucida Console" panose="020B0609040504020204" pitchFamily="49" charset="0"/>
              </a:rPr>
              <a:t>80</a:t>
            </a:r>
            <a:r>
              <a:rPr lang="en-US" altLang="en-GH">
                <a:solidFill>
                  <a:srgbClr val="000000"/>
                </a:solidFill>
                <a:latin typeface="Lucida Console" panose="020B0609040504020204" pitchFamily="49" charset="0"/>
              </a:rPr>
              <a:t>; j += </a:t>
            </a:r>
            <a:r>
              <a:rPr lang="en-US" altLang="en-GH">
                <a:solidFill>
                  <a:srgbClr val="128AFF"/>
                </a:solidFill>
                <a:latin typeface="Lucida Console" panose="020B0609040504020204" pitchFamily="49" charset="0"/>
              </a:rPr>
              <a:t>5</a:t>
            </a:r>
            <a:r>
              <a:rPr lang="en-US" altLang="en-GH">
                <a:solidFill>
                  <a:srgbClr val="000000"/>
                </a:solidFill>
                <a:latin typeface="Lucida Console" panose="020B0609040504020204" pitchFamily="49" charset="0"/>
              </a:rPr>
              <a:t>)</a:t>
            </a:r>
          </a:p>
          <a:p>
            <a:pPr eaLnBrk="1" hangingPunct="1"/>
            <a:r>
              <a:rPr lang="en-US" altLang="en-GH">
                <a:solidFill>
                  <a:srgbClr val="000000"/>
                </a:solidFill>
                <a:latin typeface="Times New Roman" panose="02020603050405020304" pitchFamily="18" charset="0"/>
              </a:rPr>
              <a:t>The increment of a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statement may be negative, in which case it’s a decrement, and the loop counts downward. </a:t>
            </a:r>
          </a:p>
        </p:txBody>
      </p:sp>
      <p:sp>
        <p:nvSpPr>
          <p:cNvPr id="4" name="Footer Placeholder 3">
            <a:extLst>
              <a:ext uri="{FF2B5EF4-FFF2-40B4-BE49-F238E27FC236}">
                <a16:creationId xmlns:a16="http://schemas.microsoft.com/office/drawing/2014/main" id="{24619B93-8545-BF40-7660-1A2F3EB3F8AC}"/>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1" descr="ch05imageslides_Page_18.png">
            <a:extLst>
              <a:ext uri="{FF2B5EF4-FFF2-40B4-BE49-F238E27FC236}">
                <a16:creationId xmlns:a16="http://schemas.microsoft.com/office/drawing/2014/main" id="{7C5014B6-B31B-73E9-6390-9C3CD39F6487}"/>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473BBF5-B5C5-7CF8-872E-C28B59D877F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1" descr="ch05imageslides_Page_19.png">
            <a:extLst>
              <a:ext uri="{FF2B5EF4-FFF2-40B4-BE49-F238E27FC236}">
                <a16:creationId xmlns:a16="http://schemas.microsoft.com/office/drawing/2014/main" id="{A0DD26E9-1274-E4C0-E6A8-C3DA98C27B64}"/>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9B6913A-FCB2-9789-59FE-9C7621FC1616}"/>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828C-7035-C6B6-5D1C-51124EADE1A5}"/>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5.4  </a:t>
            </a:r>
            <a:r>
              <a:rPr lang="en-US">
                <a:solidFill>
                  <a:srgbClr val="3380E6"/>
                </a:solidFill>
                <a:latin typeface="Arial"/>
              </a:rPr>
              <a:t>Examples Using the </a:t>
            </a:r>
            <a:r>
              <a:rPr lang="en-US">
                <a:solidFill>
                  <a:srgbClr val="3380E6"/>
                </a:solidFill>
                <a:latin typeface="Lucida Console"/>
              </a:rPr>
              <a:t>for</a:t>
            </a:r>
            <a:r>
              <a:rPr lang="en-US">
                <a:solidFill>
                  <a:srgbClr val="3380E6"/>
                </a:solidFill>
                <a:latin typeface="Arial"/>
              </a:rPr>
              <a:t> Statement</a:t>
            </a:r>
          </a:p>
        </p:txBody>
      </p:sp>
      <p:sp>
        <p:nvSpPr>
          <p:cNvPr id="36867" name="Text Placeholder 2">
            <a:extLst>
              <a:ext uri="{FF2B5EF4-FFF2-40B4-BE49-F238E27FC236}">
                <a16:creationId xmlns:a16="http://schemas.microsoft.com/office/drawing/2014/main" id="{2AF529EC-C88E-27E8-792A-317FCB36A24D}"/>
              </a:ext>
            </a:extLst>
          </p:cNvPr>
          <p:cNvSpPr>
            <a:spLocks noGrp="1"/>
          </p:cNvSpPr>
          <p:nvPr>
            <p:ph type="body" idx="1"/>
          </p:nvPr>
        </p:nvSpPr>
        <p:spPr/>
        <p:txBody>
          <a:bodyPr/>
          <a:lstStyle/>
          <a:p>
            <a:pPr eaLnBrk="1" hangingPunct="1"/>
            <a:r>
              <a:rPr lang="en-US" altLang="en-GH">
                <a:solidFill>
                  <a:srgbClr val="000000"/>
                </a:solidFill>
                <a:latin typeface="AGaramond" pitchFamily="50" charset="0"/>
              </a:rPr>
              <a:t>a)Vary the control variable from </a:t>
            </a:r>
            <a:r>
              <a:rPr lang="en-US" altLang="en-GH">
                <a:solidFill>
                  <a:srgbClr val="000000"/>
                </a:solidFill>
                <a:latin typeface="Lucida Console" panose="020B0609040504020204" pitchFamily="49" charset="0"/>
              </a:rPr>
              <a:t>1</a:t>
            </a:r>
            <a:r>
              <a:rPr lang="en-US" altLang="en-GH">
                <a:solidFill>
                  <a:srgbClr val="000000"/>
                </a:solidFill>
                <a:latin typeface="AGaramond" pitchFamily="50" charset="0"/>
              </a:rPr>
              <a:t> to </a:t>
            </a:r>
            <a:r>
              <a:rPr lang="en-US" altLang="en-GH">
                <a:solidFill>
                  <a:srgbClr val="000000"/>
                </a:solidFill>
                <a:latin typeface="Lucida Console" panose="020B0609040504020204" pitchFamily="49" charset="0"/>
              </a:rPr>
              <a:t>100</a:t>
            </a:r>
            <a:r>
              <a:rPr lang="en-US" altLang="en-GH">
                <a:solidFill>
                  <a:srgbClr val="000000"/>
                </a:solidFill>
                <a:latin typeface="AGaramond" pitchFamily="50" charset="0"/>
              </a:rPr>
              <a:t> in increments of </a:t>
            </a:r>
            <a:r>
              <a:rPr lang="en-US" altLang="en-GH">
                <a:solidFill>
                  <a:srgbClr val="000000"/>
                </a:solidFill>
                <a:latin typeface="Lucida Console" panose="020B0609040504020204" pitchFamily="49" charset="0"/>
              </a:rPr>
              <a:t>1</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1</a:t>
            </a:r>
            <a:r>
              <a:rPr lang="nn-NO" altLang="en-GH">
                <a:solidFill>
                  <a:srgbClr val="000000"/>
                </a:solidFill>
                <a:latin typeface="Lucida Console" panose="020B0609040504020204" pitchFamily="49" charset="0"/>
              </a:rPr>
              <a:t>; i &lt;= </a:t>
            </a:r>
            <a:r>
              <a:rPr lang="nn-NO" altLang="en-GH">
                <a:solidFill>
                  <a:srgbClr val="128AFF"/>
                </a:solidFill>
                <a:latin typeface="Lucida Console" panose="020B0609040504020204" pitchFamily="49" charset="0"/>
              </a:rPr>
              <a:t>100</a:t>
            </a:r>
            <a:r>
              <a:rPr lang="nn-NO" altLang="en-GH">
                <a:solidFill>
                  <a:srgbClr val="000000"/>
                </a:solidFill>
                <a:latin typeface="Lucida Console" panose="020B0609040504020204" pitchFamily="49" charset="0"/>
              </a:rPr>
              <a:t>; i++ )</a:t>
            </a:r>
          </a:p>
          <a:p>
            <a:pPr eaLnBrk="1" hangingPunct="1"/>
            <a:r>
              <a:rPr lang="en-US" altLang="en-GH">
                <a:solidFill>
                  <a:srgbClr val="000000"/>
                </a:solidFill>
                <a:latin typeface="AGaramond" pitchFamily="50" charset="0"/>
              </a:rPr>
              <a:t>b)Vary the control variable from </a:t>
            </a:r>
            <a:r>
              <a:rPr lang="en-US" altLang="en-GH">
                <a:solidFill>
                  <a:srgbClr val="000000"/>
                </a:solidFill>
                <a:latin typeface="Lucida Console" panose="020B0609040504020204" pitchFamily="49" charset="0"/>
              </a:rPr>
              <a:t>100</a:t>
            </a:r>
            <a:r>
              <a:rPr lang="en-US" altLang="en-GH">
                <a:solidFill>
                  <a:srgbClr val="000000"/>
                </a:solidFill>
                <a:latin typeface="AGaramond" pitchFamily="50" charset="0"/>
              </a:rPr>
              <a:t> to </a:t>
            </a:r>
            <a:r>
              <a:rPr lang="en-US" altLang="en-GH">
                <a:solidFill>
                  <a:srgbClr val="000000"/>
                </a:solidFill>
                <a:latin typeface="Lucida Console" panose="020B0609040504020204" pitchFamily="49" charset="0"/>
              </a:rPr>
              <a:t>1</a:t>
            </a:r>
            <a:r>
              <a:rPr lang="en-US" altLang="en-GH">
                <a:solidFill>
                  <a:srgbClr val="000000"/>
                </a:solidFill>
                <a:latin typeface="AGaramond" pitchFamily="50" charset="0"/>
              </a:rPr>
              <a:t> in decrements of </a:t>
            </a:r>
            <a:r>
              <a:rPr lang="en-US" altLang="en-GH">
                <a:solidFill>
                  <a:srgbClr val="000000"/>
                </a:solidFill>
                <a:latin typeface="Lucida Console" panose="020B0609040504020204" pitchFamily="49" charset="0"/>
              </a:rPr>
              <a:t>1</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100</a:t>
            </a:r>
            <a:r>
              <a:rPr lang="nn-NO" altLang="en-GH">
                <a:solidFill>
                  <a:srgbClr val="000000"/>
                </a:solidFill>
                <a:latin typeface="Lucida Console" panose="020B0609040504020204" pitchFamily="49" charset="0"/>
              </a:rPr>
              <a:t>; i &gt;= </a:t>
            </a:r>
            <a:r>
              <a:rPr lang="nn-NO" altLang="en-GH">
                <a:solidFill>
                  <a:srgbClr val="128AFF"/>
                </a:solidFill>
                <a:latin typeface="Lucida Console" panose="020B0609040504020204" pitchFamily="49" charset="0"/>
              </a:rPr>
              <a:t>1</a:t>
            </a:r>
            <a:r>
              <a:rPr lang="nn-NO" altLang="en-GH">
                <a:solidFill>
                  <a:srgbClr val="000000"/>
                </a:solidFill>
                <a:latin typeface="Lucida Console" panose="020B0609040504020204" pitchFamily="49" charset="0"/>
              </a:rPr>
              <a:t>; i-- )</a:t>
            </a:r>
          </a:p>
          <a:p>
            <a:pPr eaLnBrk="1" hangingPunct="1"/>
            <a:r>
              <a:rPr lang="en-US" altLang="en-GH">
                <a:solidFill>
                  <a:srgbClr val="000000"/>
                </a:solidFill>
                <a:latin typeface="AGaramond" pitchFamily="50" charset="0"/>
              </a:rPr>
              <a:t>c)Vary the control variable from </a:t>
            </a:r>
            <a:r>
              <a:rPr lang="en-US" altLang="en-GH">
                <a:solidFill>
                  <a:srgbClr val="000000"/>
                </a:solidFill>
                <a:latin typeface="Lucida Console" panose="020B0609040504020204" pitchFamily="49" charset="0"/>
              </a:rPr>
              <a:t>7</a:t>
            </a:r>
            <a:r>
              <a:rPr lang="en-US" altLang="en-GH">
                <a:solidFill>
                  <a:srgbClr val="000000"/>
                </a:solidFill>
                <a:latin typeface="AGaramond" pitchFamily="50" charset="0"/>
              </a:rPr>
              <a:t> to </a:t>
            </a:r>
            <a:r>
              <a:rPr lang="en-US" altLang="en-GH">
                <a:solidFill>
                  <a:srgbClr val="000000"/>
                </a:solidFill>
                <a:latin typeface="Lucida Console" panose="020B0609040504020204" pitchFamily="49" charset="0"/>
              </a:rPr>
              <a:t>77</a:t>
            </a:r>
            <a:r>
              <a:rPr lang="en-US" altLang="en-GH">
                <a:solidFill>
                  <a:srgbClr val="000000"/>
                </a:solidFill>
                <a:latin typeface="AGaramond" pitchFamily="50" charset="0"/>
              </a:rPr>
              <a:t> in increments of </a:t>
            </a:r>
            <a:r>
              <a:rPr lang="en-US" altLang="en-GH">
                <a:solidFill>
                  <a:srgbClr val="000000"/>
                </a:solidFill>
                <a:latin typeface="Lucida Console" panose="020B0609040504020204" pitchFamily="49" charset="0"/>
              </a:rPr>
              <a:t>7</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7</a:t>
            </a:r>
            <a:r>
              <a:rPr lang="nn-NO" altLang="en-GH">
                <a:solidFill>
                  <a:srgbClr val="000000"/>
                </a:solidFill>
                <a:latin typeface="Lucida Console" panose="020B0609040504020204" pitchFamily="49" charset="0"/>
              </a:rPr>
              <a:t>; i &lt;= </a:t>
            </a:r>
            <a:r>
              <a:rPr lang="nn-NO" altLang="en-GH">
                <a:solidFill>
                  <a:srgbClr val="128AFF"/>
                </a:solidFill>
                <a:latin typeface="Lucida Console" panose="020B0609040504020204" pitchFamily="49" charset="0"/>
              </a:rPr>
              <a:t>77</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7</a:t>
            </a:r>
            <a:r>
              <a:rPr lang="nn-NO" altLang="en-GH">
                <a:solidFill>
                  <a:srgbClr val="000000"/>
                </a:solidFill>
                <a:latin typeface="Lucida Console" panose="020B0609040504020204" pitchFamily="49" charset="0"/>
              </a:rPr>
              <a:t> )</a:t>
            </a:r>
          </a:p>
          <a:p>
            <a:pPr marL="800100" lvl="3" indent="-342900" eaLnBrk="1" hangingPunct="1"/>
            <a:endParaRPr lang="nn-NO" altLang="en-GH">
              <a:solidFill>
                <a:srgbClr val="000000"/>
              </a:solidFill>
              <a:latin typeface="Lucida Console" panose="020B0609040504020204" pitchFamily="49" charset="0"/>
            </a:endParaRPr>
          </a:p>
          <a:p>
            <a:pPr eaLnBrk="1" hangingPunct="1"/>
            <a:endParaRPr lang="en-US" altLang="en-GH">
              <a:solidFill>
                <a:srgbClr val="000000"/>
              </a:solidFill>
              <a:latin typeface="AGaramond" pitchFamily="50" charset="0"/>
            </a:endParaRPr>
          </a:p>
          <a:p>
            <a:pPr eaLnBrk="1" hangingPunct="1"/>
            <a:endParaRPr lang="en-US" altLang="en-GH">
              <a:solidFill>
                <a:srgbClr val="000000"/>
              </a:solidFill>
              <a:latin typeface="AGaramond" pitchFamily="50" charset="0"/>
            </a:endParaRPr>
          </a:p>
          <a:p>
            <a:pPr eaLnBrk="1" hangingPunct="1"/>
            <a:endParaRPr lang="en-US" altLang="en-GH"/>
          </a:p>
        </p:txBody>
      </p:sp>
      <p:sp>
        <p:nvSpPr>
          <p:cNvPr id="4" name="Footer Placeholder 3">
            <a:extLst>
              <a:ext uri="{FF2B5EF4-FFF2-40B4-BE49-F238E27FC236}">
                <a16:creationId xmlns:a16="http://schemas.microsoft.com/office/drawing/2014/main" id="{AD6F26F8-CB3E-7352-2A3E-97695B95805C}"/>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A1F19-E837-1B80-BD5E-34C2A8C8ADA3}"/>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5.4  </a:t>
            </a:r>
            <a:r>
              <a:rPr lang="en-US" dirty="0">
                <a:solidFill>
                  <a:srgbClr val="3380E6"/>
                </a:solidFill>
                <a:latin typeface="Arial"/>
              </a:rPr>
              <a:t>Examples Using the </a:t>
            </a:r>
            <a:r>
              <a:rPr lang="en-US" dirty="0">
                <a:solidFill>
                  <a:srgbClr val="3380E6"/>
                </a:solidFill>
                <a:latin typeface="Lucida Console"/>
              </a:rPr>
              <a:t>for</a:t>
            </a:r>
            <a:r>
              <a:rPr lang="en-US" dirty="0">
                <a:solidFill>
                  <a:srgbClr val="3380E6"/>
                </a:solidFill>
                <a:latin typeface="Arial"/>
              </a:rPr>
              <a:t> Statement (Cont.)</a:t>
            </a:r>
          </a:p>
        </p:txBody>
      </p:sp>
      <p:sp>
        <p:nvSpPr>
          <p:cNvPr id="37891" name="Text Placeholder 2">
            <a:extLst>
              <a:ext uri="{FF2B5EF4-FFF2-40B4-BE49-F238E27FC236}">
                <a16:creationId xmlns:a16="http://schemas.microsoft.com/office/drawing/2014/main" id="{68331145-85D1-3F5F-A19B-44889B760259}"/>
              </a:ext>
            </a:extLst>
          </p:cNvPr>
          <p:cNvSpPr>
            <a:spLocks noGrp="1"/>
          </p:cNvSpPr>
          <p:nvPr>
            <p:ph type="body" idx="1"/>
          </p:nvPr>
        </p:nvSpPr>
        <p:spPr/>
        <p:txBody>
          <a:bodyPr/>
          <a:lstStyle/>
          <a:p>
            <a:pPr eaLnBrk="1" hangingPunct="1"/>
            <a:r>
              <a:rPr lang="en-US" altLang="en-GH">
                <a:solidFill>
                  <a:srgbClr val="000000"/>
                </a:solidFill>
                <a:latin typeface="AGaramond" pitchFamily="50" charset="0"/>
              </a:rPr>
              <a:t>d)Vary the control variable from </a:t>
            </a:r>
            <a:r>
              <a:rPr lang="en-US" altLang="en-GH">
                <a:solidFill>
                  <a:srgbClr val="000000"/>
                </a:solidFill>
                <a:latin typeface="Lucida Console" panose="020B0609040504020204" pitchFamily="49" charset="0"/>
              </a:rPr>
              <a:t>20</a:t>
            </a:r>
            <a:r>
              <a:rPr lang="en-US" altLang="en-GH">
                <a:solidFill>
                  <a:srgbClr val="000000"/>
                </a:solidFill>
                <a:latin typeface="AGaramond" pitchFamily="50" charset="0"/>
              </a:rPr>
              <a:t> to </a:t>
            </a:r>
            <a:r>
              <a:rPr lang="en-US" altLang="en-GH">
                <a:solidFill>
                  <a:srgbClr val="000000"/>
                </a:solidFill>
                <a:latin typeface="Lucida Console" panose="020B0609040504020204" pitchFamily="49" charset="0"/>
              </a:rPr>
              <a:t>2</a:t>
            </a:r>
            <a:r>
              <a:rPr lang="en-US" altLang="en-GH">
                <a:solidFill>
                  <a:srgbClr val="000000"/>
                </a:solidFill>
                <a:latin typeface="AGaramond" pitchFamily="50" charset="0"/>
              </a:rPr>
              <a:t> in decrements of </a:t>
            </a:r>
            <a:r>
              <a:rPr lang="en-US" altLang="en-GH">
                <a:solidFill>
                  <a:srgbClr val="000000"/>
                </a:solidFill>
                <a:latin typeface="Lucida Console" panose="020B0609040504020204" pitchFamily="49" charset="0"/>
              </a:rPr>
              <a:t>2</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20</a:t>
            </a:r>
            <a:r>
              <a:rPr lang="nn-NO" altLang="en-GH">
                <a:solidFill>
                  <a:srgbClr val="000000"/>
                </a:solidFill>
                <a:latin typeface="Lucida Console" panose="020B0609040504020204" pitchFamily="49" charset="0"/>
              </a:rPr>
              <a:t>; i &gt;= </a:t>
            </a:r>
            <a:r>
              <a:rPr lang="nn-NO" altLang="en-GH">
                <a:solidFill>
                  <a:srgbClr val="128AFF"/>
                </a:solidFill>
                <a:latin typeface="Lucida Console" panose="020B0609040504020204" pitchFamily="49" charset="0"/>
              </a:rPr>
              <a:t>2</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2</a:t>
            </a:r>
            <a:r>
              <a:rPr lang="nn-NO" altLang="en-GH">
                <a:solidFill>
                  <a:srgbClr val="000000"/>
                </a:solidFill>
                <a:latin typeface="Lucida Console" panose="020B0609040504020204" pitchFamily="49" charset="0"/>
              </a:rPr>
              <a:t> )</a:t>
            </a:r>
          </a:p>
          <a:p>
            <a:pPr eaLnBrk="1" hangingPunct="1"/>
            <a:r>
              <a:rPr lang="en-US" altLang="en-GH">
                <a:solidFill>
                  <a:srgbClr val="000000"/>
                </a:solidFill>
                <a:latin typeface="AGaramond" pitchFamily="50" charset="0"/>
              </a:rPr>
              <a:t>e)Vary the control variable over the values </a:t>
            </a:r>
            <a:r>
              <a:rPr lang="en-US" altLang="en-GH">
                <a:solidFill>
                  <a:srgbClr val="000000"/>
                </a:solidFill>
                <a:latin typeface="Lucida Console" panose="020B0609040504020204" pitchFamily="49" charset="0"/>
              </a:rPr>
              <a:t>2</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5</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8</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11</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14</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17</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20</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2</a:t>
            </a:r>
            <a:r>
              <a:rPr lang="nn-NO" altLang="en-GH">
                <a:solidFill>
                  <a:srgbClr val="000000"/>
                </a:solidFill>
                <a:latin typeface="Lucida Console" panose="020B0609040504020204" pitchFamily="49" charset="0"/>
              </a:rPr>
              <a:t>; i &lt;= </a:t>
            </a:r>
            <a:r>
              <a:rPr lang="nn-NO" altLang="en-GH">
                <a:solidFill>
                  <a:srgbClr val="128AFF"/>
                </a:solidFill>
                <a:latin typeface="Lucida Console" panose="020B0609040504020204" pitchFamily="49" charset="0"/>
              </a:rPr>
              <a:t>20</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3</a:t>
            </a:r>
            <a:r>
              <a:rPr lang="nn-NO" altLang="en-GH">
                <a:solidFill>
                  <a:srgbClr val="000000"/>
                </a:solidFill>
                <a:latin typeface="Lucida Console" panose="020B0609040504020204" pitchFamily="49" charset="0"/>
              </a:rPr>
              <a:t> )</a:t>
            </a:r>
          </a:p>
          <a:p>
            <a:pPr eaLnBrk="1" hangingPunct="1"/>
            <a:r>
              <a:rPr lang="en-US" altLang="en-GH">
                <a:solidFill>
                  <a:srgbClr val="000000"/>
                </a:solidFill>
                <a:latin typeface="AGaramond" pitchFamily="50" charset="0"/>
              </a:rPr>
              <a:t>f)Vary the control variable over the values </a:t>
            </a:r>
            <a:r>
              <a:rPr lang="en-US" altLang="en-GH">
                <a:solidFill>
                  <a:srgbClr val="000000"/>
                </a:solidFill>
                <a:latin typeface="Lucida Console" panose="020B0609040504020204" pitchFamily="49" charset="0"/>
              </a:rPr>
              <a:t>99</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88</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77</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66</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55</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44</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33</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22</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11</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0</a:t>
            </a:r>
            <a:r>
              <a:rPr lang="en-US" altLang="en-GH">
                <a:solidFill>
                  <a:srgbClr val="000000"/>
                </a:solidFill>
                <a:latin typeface="AGaramond" pitchFamily="50" charset="0"/>
              </a:rPr>
              <a:t>.</a:t>
            </a:r>
          </a:p>
          <a:p>
            <a:pPr marL="800100" lvl="3" indent="-342900" eaLnBrk="1" hangingPunct="1"/>
            <a:r>
              <a:rPr lang="nn-NO" altLang="en-GH">
                <a:solidFill>
                  <a:srgbClr val="0000FF"/>
                </a:solidFill>
                <a:latin typeface="Lucida Console" panose="020B0609040504020204" pitchFamily="49" charset="0"/>
              </a:rPr>
              <a:t>	for</a:t>
            </a:r>
            <a:r>
              <a:rPr lang="nn-NO" altLang="en-GH">
                <a:solidFill>
                  <a:srgbClr val="000000"/>
                </a:solidFill>
                <a:latin typeface="Lucida Console" panose="020B0609040504020204" pitchFamily="49" charset="0"/>
              </a:rPr>
              <a:t> ( </a:t>
            </a:r>
            <a:r>
              <a:rPr lang="nn-NO" altLang="en-GH">
                <a:solidFill>
                  <a:srgbClr val="0000FF"/>
                </a:solidFill>
                <a:latin typeface="Lucida Console" panose="020B0609040504020204" pitchFamily="49" charset="0"/>
              </a:rPr>
              <a:t>int</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99</a:t>
            </a:r>
            <a:r>
              <a:rPr lang="nn-NO" altLang="en-GH">
                <a:solidFill>
                  <a:srgbClr val="000000"/>
                </a:solidFill>
                <a:latin typeface="Lucida Console" panose="020B0609040504020204" pitchFamily="49" charset="0"/>
              </a:rPr>
              <a:t>; i &gt;= </a:t>
            </a:r>
            <a:r>
              <a:rPr lang="nn-NO" altLang="en-GH">
                <a:solidFill>
                  <a:srgbClr val="128AFF"/>
                </a:solidFill>
                <a:latin typeface="Lucida Console" panose="020B0609040504020204" pitchFamily="49" charset="0"/>
              </a:rPr>
              <a:t>0</a:t>
            </a:r>
            <a:r>
              <a:rPr lang="nn-NO" altLang="en-GH">
                <a:solidFill>
                  <a:srgbClr val="000000"/>
                </a:solidFill>
                <a:latin typeface="Lucida Console" panose="020B0609040504020204" pitchFamily="49" charset="0"/>
              </a:rPr>
              <a:t>; i -= </a:t>
            </a:r>
            <a:r>
              <a:rPr lang="nn-NO" altLang="en-GH">
                <a:solidFill>
                  <a:srgbClr val="128AFF"/>
                </a:solidFill>
                <a:latin typeface="Lucida Console" panose="020B0609040504020204" pitchFamily="49" charset="0"/>
              </a:rPr>
              <a:t>11</a:t>
            </a:r>
            <a:r>
              <a:rPr lang="nn-NO" altLang="en-GH">
                <a:solidFill>
                  <a:srgbClr val="000000"/>
                </a:solidFill>
                <a:latin typeface="Lucida Console" panose="020B0609040504020204" pitchFamily="49" charset="0"/>
              </a:rPr>
              <a:t> )</a:t>
            </a:r>
          </a:p>
          <a:p>
            <a:pPr marL="800100" lvl="3" indent="-342900" eaLnBrk="1" hangingPunct="1"/>
            <a:endParaRPr lang="nn-NO" altLang="en-GH">
              <a:solidFill>
                <a:srgbClr val="000000"/>
              </a:solidFill>
              <a:latin typeface="Lucida Console" panose="020B0609040504020204" pitchFamily="49" charset="0"/>
            </a:endParaRPr>
          </a:p>
          <a:p>
            <a:pPr eaLnBrk="1" hangingPunct="1"/>
            <a:endParaRPr lang="en-US" altLang="en-GH">
              <a:solidFill>
                <a:srgbClr val="000000"/>
              </a:solidFill>
              <a:latin typeface="AGaramond" pitchFamily="50" charset="0"/>
            </a:endParaRPr>
          </a:p>
          <a:p>
            <a:pPr eaLnBrk="1" hangingPunct="1"/>
            <a:endParaRPr lang="en-US" altLang="en-GH">
              <a:solidFill>
                <a:srgbClr val="000000"/>
              </a:solidFill>
              <a:latin typeface="AGaramond" pitchFamily="50" charset="0"/>
            </a:endParaRPr>
          </a:p>
          <a:p>
            <a:pPr eaLnBrk="1" hangingPunct="1"/>
            <a:endParaRPr lang="en-US" altLang="en-GH"/>
          </a:p>
        </p:txBody>
      </p:sp>
      <p:sp>
        <p:nvSpPr>
          <p:cNvPr id="4" name="Footer Placeholder 3">
            <a:extLst>
              <a:ext uri="{FF2B5EF4-FFF2-40B4-BE49-F238E27FC236}">
                <a16:creationId xmlns:a16="http://schemas.microsoft.com/office/drawing/2014/main" id="{69886D2E-FF7D-087F-E1CD-E112D93C69B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1" descr="ch05imageslides_Page_17.png">
            <a:extLst>
              <a:ext uri="{FF2B5EF4-FFF2-40B4-BE49-F238E27FC236}">
                <a16:creationId xmlns:a16="http://schemas.microsoft.com/office/drawing/2014/main" id="{208A2C29-CEC9-658F-1910-C02B800A193F}"/>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A719C40C-3F24-5645-7EFB-A6E504EC892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1" descr="ch05imageslides_Page_03.png">
            <a:extLst>
              <a:ext uri="{FF2B5EF4-FFF2-40B4-BE49-F238E27FC236}">
                <a16:creationId xmlns:a16="http://schemas.microsoft.com/office/drawing/2014/main" id="{E6137660-65E6-38B9-09FC-21B6EC161367}"/>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1B87E326-C5D2-9C37-3241-24D0C83B576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1" descr="ch05imageslides_Page_18.png">
            <a:extLst>
              <a:ext uri="{FF2B5EF4-FFF2-40B4-BE49-F238E27FC236}">
                <a16:creationId xmlns:a16="http://schemas.microsoft.com/office/drawing/2014/main" id="{105FF1A6-67DF-1488-D8E9-EFA5EDAE256B}"/>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E09B1F93-3D99-4719-2EFD-74A02985D6D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81F2C-C44A-F90F-1D4D-A979A590889A}"/>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5.4  </a:t>
            </a:r>
            <a:r>
              <a:rPr lang="en-US">
                <a:solidFill>
                  <a:srgbClr val="3380E6"/>
                </a:solidFill>
                <a:latin typeface="Arial"/>
              </a:rPr>
              <a:t>Examples Using the </a:t>
            </a:r>
            <a:r>
              <a:rPr lang="en-US">
                <a:solidFill>
                  <a:srgbClr val="3380E6"/>
                </a:solidFill>
                <a:latin typeface="Lucida Console"/>
              </a:rPr>
              <a:t>for</a:t>
            </a:r>
            <a:r>
              <a:rPr lang="en-US">
                <a:solidFill>
                  <a:srgbClr val="3380E6"/>
                </a:solidFill>
                <a:latin typeface="Arial"/>
              </a:rPr>
              <a:t> Statement (Cont.)</a:t>
            </a:r>
          </a:p>
        </p:txBody>
      </p:sp>
      <p:sp>
        <p:nvSpPr>
          <p:cNvPr id="40963" name="Text Placeholder 2">
            <a:extLst>
              <a:ext uri="{FF2B5EF4-FFF2-40B4-BE49-F238E27FC236}">
                <a16:creationId xmlns:a16="http://schemas.microsoft.com/office/drawing/2014/main" id="{D18026AB-A17A-867C-CAB0-FD3D8561082A}"/>
              </a:ext>
            </a:extLst>
          </p:cNvPr>
          <p:cNvSpPr>
            <a:spLocks noGrp="1"/>
          </p:cNvSpPr>
          <p:nvPr>
            <p:ph type="body" idx="1"/>
          </p:nvPr>
        </p:nvSpPr>
        <p:spPr/>
        <p:txBody>
          <a:bodyPr/>
          <a:lstStyle/>
          <a:p>
            <a:pPr eaLnBrk="1" hangingPunct="1">
              <a:lnSpc>
                <a:spcPct val="90000"/>
              </a:lnSpc>
            </a:pPr>
            <a:r>
              <a:rPr lang="en-US" altLang="en-GH">
                <a:solidFill>
                  <a:srgbClr val="000000"/>
                </a:solidFill>
                <a:latin typeface="Times New Roman" panose="02020603050405020304" pitchFamily="18" charset="0"/>
              </a:rPr>
              <a:t>The </a:t>
            </a:r>
            <a:r>
              <a:rPr lang="en-US" altLang="en-GH" i="1">
                <a:solidFill>
                  <a:srgbClr val="000000"/>
                </a:solidFill>
                <a:latin typeface="Times New Roman" panose="02020603050405020304" pitchFamily="18" charset="0"/>
              </a:rPr>
              <a:t>initialization</a:t>
            </a:r>
            <a:r>
              <a:rPr lang="en-US" altLang="en-GH">
                <a:solidFill>
                  <a:srgbClr val="000000"/>
                </a:solidFill>
                <a:latin typeface="Times New Roman" panose="02020603050405020304" pitchFamily="18" charset="0"/>
              </a:rPr>
              <a:t> and </a:t>
            </a:r>
            <a:r>
              <a:rPr lang="en-US" altLang="en-GH" i="1">
                <a:solidFill>
                  <a:srgbClr val="000000"/>
                </a:solidFill>
                <a:latin typeface="Times New Roman" panose="02020603050405020304" pitchFamily="18" charset="0"/>
              </a:rPr>
              <a:t>increment</a:t>
            </a:r>
            <a:r>
              <a:rPr lang="en-US" altLang="en-GH">
                <a:solidFill>
                  <a:srgbClr val="000000"/>
                </a:solidFill>
                <a:latin typeface="Times New Roman" panose="02020603050405020304" pitchFamily="18" charset="0"/>
              </a:rPr>
              <a:t> expressions can be comma-separated lists that enable you to use multiple initialization expressions or multiple increment expressions. </a:t>
            </a:r>
          </a:p>
          <a:p>
            <a:pPr eaLnBrk="1" hangingPunct="1">
              <a:lnSpc>
                <a:spcPct val="90000"/>
              </a:lnSpc>
            </a:pPr>
            <a:r>
              <a:rPr lang="en-US" altLang="en-GH">
                <a:solidFill>
                  <a:srgbClr val="000000"/>
                </a:solidFill>
                <a:latin typeface="Times New Roman" panose="02020603050405020304" pitchFamily="18" charset="0"/>
              </a:rPr>
              <a:t>Although this is discouraged, the body of the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statement in lines 11–12 of Fig. 5.5 could be merged into the increment portion of the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header by using a comma as follows:</a:t>
            </a:r>
          </a:p>
          <a:p>
            <a:pPr lvl="2" eaLnBrk="1" hangingPunct="1">
              <a:lnSpc>
                <a:spcPct val="90000"/>
              </a:lnSpc>
              <a:buFont typeface="Wingdings 2" pitchFamily="2" charset="2"/>
              <a:buNone/>
            </a:pPr>
            <a:r>
              <a:rPr lang="en-US" altLang="en-GH">
                <a:solidFill>
                  <a:srgbClr val="0000FF"/>
                </a:solidFill>
                <a:latin typeface="Lucida Console" panose="020B0609040504020204" pitchFamily="49" charset="0"/>
              </a:rPr>
              <a:t>	for</a:t>
            </a:r>
            <a:r>
              <a:rPr lang="en-US" altLang="en-GH">
                <a:solidFill>
                  <a:srgbClr val="000000"/>
                </a:solidFill>
                <a:latin typeface="Lucida Console" panose="020B0609040504020204" pitchFamily="49" charset="0"/>
              </a:rPr>
              <a:t> ( </a:t>
            </a:r>
            <a:r>
              <a:rPr lang="en-US" altLang="en-GH">
                <a:solidFill>
                  <a:srgbClr val="0000FF"/>
                </a:solidFill>
                <a:latin typeface="Lucida Console" panose="020B0609040504020204" pitchFamily="49" charset="0"/>
              </a:rPr>
              <a:t>int</a:t>
            </a:r>
            <a:r>
              <a:rPr lang="en-US" altLang="en-GH">
                <a:solidFill>
                  <a:srgbClr val="000000"/>
                </a:solidFill>
                <a:latin typeface="Lucida Console" panose="020B0609040504020204" pitchFamily="49" charset="0"/>
              </a:rPr>
              <a:t> number = </a:t>
            </a:r>
            <a:r>
              <a:rPr lang="en-US" altLang="en-GH">
                <a:solidFill>
                  <a:srgbClr val="128AFF"/>
                </a:solidFill>
                <a:latin typeface="Lucida Console" panose="020B0609040504020204" pitchFamily="49" charset="0"/>
              </a:rPr>
              <a:t>2</a:t>
            </a:r>
            <a:r>
              <a:rPr lang="en-US" altLang="en-GH">
                <a:solidFill>
                  <a:srgbClr val="000000"/>
                </a:solidFill>
                <a:latin typeface="Lucida Console" panose="020B0609040504020204" pitchFamily="49" charset="0"/>
              </a:rPr>
              <a:t>; </a:t>
            </a:r>
            <a:br>
              <a:rPr lang="en-US" altLang="en-GH">
                <a:solidFill>
                  <a:srgbClr val="000000"/>
                </a:solidFill>
                <a:latin typeface="Lucida Console" panose="020B0609040504020204" pitchFamily="49" charset="0"/>
              </a:rPr>
            </a:br>
            <a:r>
              <a:rPr lang="en-US" altLang="en-GH">
                <a:solidFill>
                  <a:srgbClr val="000000"/>
                </a:solidFill>
                <a:latin typeface="Lucida Console" panose="020B0609040504020204" pitchFamily="49" charset="0"/>
              </a:rPr>
              <a:t>   number &lt;= </a:t>
            </a:r>
            <a:r>
              <a:rPr lang="en-US" altLang="en-GH">
                <a:solidFill>
                  <a:srgbClr val="128AFF"/>
                </a:solidFill>
                <a:latin typeface="Lucida Console" panose="020B0609040504020204" pitchFamily="49" charset="0"/>
              </a:rPr>
              <a:t>20</a:t>
            </a:r>
            <a:r>
              <a:rPr lang="en-US" altLang="en-GH">
                <a:solidFill>
                  <a:srgbClr val="000000"/>
                </a:solidFill>
                <a:latin typeface="Lucida Console" panose="020B0609040504020204" pitchFamily="49" charset="0"/>
              </a:rPr>
              <a:t>; </a:t>
            </a:r>
            <a:br>
              <a:rPr lang="en-US" altLang="en-GH">
                <a:solidFill>
                  <a:srgbClr val="000000"/>
                </a:solidFill>
                <a:latin typeface="Lucida Console" panose="020B0609040504020204" pitchFamily="49" charset="0"/>
              </a:rPr>
            </a:br>
            <a:r>
              <a:rPr lang="en-US" altLang="en-GH">
                <a:solidFill>
                  <a:srgbClr val="000000"/>
                </a:solidFill>
                <a:latin typeface="Lucida Console" panose="020B0609040504020204" pitchFamily="49" charset="0"/>
              </a:rPr>
              <a:t>   total += number, number += </a:t>
            </a:r>
            <a:r>
              <a:rPr lang="en-US" altLang="en-GH">
                <a:solidFill>
                  <a:srgbClr val="128AFF"/>
                </a:solidFill>
                <a:latin typeface="Lucida Console" panose="020B0609040504020204" pitchFamily="49" charset="0"/>
              </a:rPr>
              <a:t>2</a:t>
            </a:r>
            <a:r>
              <a:rPr lang="en-US" altLang="en-GH">
                <a:solidFill>
                  <a:srgbClr val="000000"/>
                </a:solidFill>
                <a:latin typeface="Lucida Console" panose="020B0609040504020204" pitchFamily="49" charset="0"/>
              </a:rPr>
              <a:t> )</a:t>
            </a:r>
            <a:br>
              <a:rPr lang="en-US" altLang="en-GH">
                <a:solidFill>
                  <a:srgbClr val="000000"/>
                </a:solidFill>
                <a:latin typeface="Lucida Console" panose="020B0609040504020204" pitchFamily="49" charset="0"/>
              </a:rPr>
            </a:br>
            <a:r>
              <a:rPr lang="en-US" altLang="en-GH">
                <a:solidFill>
                  <a:srgbClr val="000000"/>
                </a:solidFill>
                <a:latin typeface="Lucida Console" panose="020B0609040504020204" pitchFamily="49" charset="0"/>
              </a:rPr>
              <a:t>   ; </a:t>
            </a:r>
            <a:r>
              <a:rPr lang="en-US" altLang="en-GH">
                <a:solidFill>
                  <a:srgbClr val="00BF00"/>
                </a:solidFill>
                <a:latin typeface="Lucida Console" panose="020B0609040504020204" pitchFamily="49" charset="0"/>
              </a:rPr>
              <a:t>// empty statement</a:t>
            </a:r>
            <a:endParaRPr lang="en-US" altLang="en-GH">
              <a:solidFill>
                <a:srgbClr val="000000"/>
              </a:solidFill>
              <a:latin typeface="Lucida Console" panose="020B0609040504020204" pitchFamily="49" charset="0"/>
            </a:endParaRPr>
          </a:p>
        </p:txBody>
      </p:sp>
      <p:sp>
        <p:nvSpPr>
          <p:cNvPr id="4" name="Footer Placeholder 3">
            <a:extLst>
              <a:ext uri="{FF2B5EF4-FFF2-40B4-BE49-F238E27FC236}">
                <a16:creationId xmlns:a16="http://schemas.microsoft.com/office/drawing/2014/main" id="{CB365B4D-C5A3-3B6A-FEFD-48760D6467D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1" descr="ch05imageslides_Page_19.png">
            <a:extLst>
              <a:ext uri="{FF2B5EF4-FFF2-40B4-BE49-F238E27FC236}">
                <a16:creationId xmlns:a16="http://schemas.microsoft.com/office/drawing/2014/main" id="{02599DDC-B491-A945-F0D8-78684470211A}"/>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D3426050-4B9D-75A4-CB23-5F315842F00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FC902-65D3-6146-F8D2-1232F27A20A6}"/>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5.4  </a:t>
            </a:r>
            <a:r>
              <a:rPr lang="en-US" dirty="0">
                <a:solidFill>
                  <a:srgbClr val="3380E6"/>
                </a:solidFill>
                <a:latin typeface="Arial"/>
              </a:rPr>
              <a:t>Examples Using the </a:t>
            </a:r>
            <a:r>
              <a:rPr lang="en-US" dirty="0">
                <a:solidFill>
                  <a:srgbClr val="3380E6"/>
                </a:solidFill>
                <a:latin typeface="Lucida Console"/>
              </a:rPr>
              <a:t>for</a:t>
            </a:r>
            <a:r>
              <a:rPr lang="en-US" dirty="0">
                <a:solidFill>
                  <a:srgbClr val="3380E6"/>
                </a:solidFill>
                <a:latin typeface="Arial"/>
              </a:rPr>
              <a:t> Statement (Cont.)</a:t>
            </a:r>
          </a:p>
        </p:txBody>
      </p:sp>
      <p:sp>
        <p:nvSpPr>
          <p:cNvPr id="43011" name="Text Placeholder 2">
            <a:extLst>
              <a:ext uri="{FF2B5EF4-FFF2-40B4-BE49-F238E27FC236}">
                <a16:creationId xmlns:a16="http://schemas.microsoft.com/office/drawing/2014/main" id="{1D565F40-DA48-C66E-EFDF-673544A1D0BF}"/>
              </a:ext>
            </a:extLst>
          </p:cNvPr>
          <p:cNvSpPr>
            <a:spLocks noGrp="1"/>
          </p:cNvSpPr>
          <p:nvPr>
            <p:ph type="body" idx="1"/>
          </p:nvPr>
        </p:nvSpPr>
        <p:spPr/>
        <p:txBody>
          <a:bodyPr/>
          <a:lstStyle/>
          <a:p>
            <a:pPr eaLnBrk="1" hangingPunct="1">
              <a:lnSpc>
                <a:spcPct val="90000"/>
              </a:lnSpc>
            </a:pPr>
            <a:r>
              <a:rPr lang="en-US" altLang="en-GH">
                <a:solidFill>
                  <a:srgbClr val="000000"/>
                </a:solidFill>
                <a:latin typeface="Times New Roman" panose="02020603050405020304" pitchFamily="18" charset="0"/>
              </a:rPr>
              <a:t>Compound interest application</a:t>
            </a:r>
          </a:p>
          <a:p>
            <a:pPr eaLnBrk="1" hangingPunct="1">
              <a:lnSpc>
                <a:spcPct val="90000"/>
              </a:lnSpc>
            </a:pPr>
            <a:r>
              <a:rPr lang="en-US" altLang="en-GH" i="1">
                <a:solidFill>
                  <a:srgbClr val="000000"/>
                </a:solidFill>
                <a:latin typeface="AGaramond" pitchFamily="50" charset="0"/>
              </a:rPr>
              <a:t>A person invests $1000 in a savings account yielding 5% interest. Assuming that all the interest is left on deposit, calculate and print the amount of money in the account at the end of each year for 10 years. Use the following formula to determine the amounts:</a:t>
            </a:r>
          </a:p>
          <a:p>
            <a:pPr lvl="1" eaLnBrk="1" hangingPunct="1">
              <a:lnSpc>
                <a:spcPct val="90000"/>
              </a:lnSpc>
              <a:buFont typeface="Verdana" panose="020B0604030504040204" pitchFamily="34" charset="0"/>
              <a:buNone/>
            </a:pPr>
            <a:r>
              <a:rPr lang="en-US" altLang="en-GH" i="1">
                <a:solidFill>
                  <a:srgbClr val="000000"/>
                </a:solidFill>
                <a:latin typeface="AGaramond" pitchFamily="50" charset="0"/>
              </a:rPr>
              <a:t>	a = p (1 + r)</a:t>
            </a:r>
            <a:r>
              <a:rPr lang="en-US" altLang="en-GH" i="1" baseline="30000">
                <a:solidFill>
                  <a:srgbClr val="000000"/>
                </a:solidFill>
                <a:latin typeface="AGaramond" pitchFamily="50" charset="0"/>
              </a:rPr>
              <a:t>n</a:t>
            </a:r>
          </a:p>
          <a:p>
            <a:pPr eaLnBrk="1" hangingPunct="1">
              <a:lnSpc>
                <a:spcPct val="90000"/>
              </a:lnSpc>
              <a:buFont typeface="Wingdings 3" pitchFamily="2" charset="2"/>
              <a:buNone/>
            </a:pPr>
            <a:r>
              <a:rPr lang="en-US" altLang="en-GH" i="1">
                <a:solidFill>
                  <a:srgbClr val="000000"/>
                </a:solidFill>
                <a:latin typeface="AGaramond" pitchFamily="50" charset="0"/>
              </a:rPr>
              <a:t>	where</a:t>
            </a:r>
          </a:p>
          <a:p>
            <a:pPr lvl="1" eaLnBrk="1" hangingPunct="1">
              <a:lnSpc>
                <a:spcPct val="90000"/>
              </a:lnSpc>
              <a:buFont typeface="Verdana" panose="020B0604030504040204" pitchFamily="34" charset="0"/>
              <a:buNone/>
            </a:pPr>
            <a:r>
              <a:rPr lang="en-US" altLang="en-GH" i="1">
                <a:solidFill>
                  <a:srgbClr val="000000"/>
                </a:solidFill>
                <a:latin typeface="AGaramond" pitchFamily="50" charset="0"/>
              </a:rPr>
              <a:t>	p is the original amount invested (i.e., the principal)</a:t>
            </a:r>
            <a:br>
              <a:rPr lang="en-US" altLang="en-GH" i="1">
                <a:solidFill>
                  <a:srgbClr val="000000"/>
                </a:solidFill>
                <a:latin typeface="AGaramond" pitchFamily="50" charset="0"/>
              </a:rPr>
            </a:br>
            <a:r>
              <a:rPr lang="en-US" altLang="en-GH" i="1">
                <a:solidFill>
                  <a:srgbClr val="000000"/>
                </a:solidFill>
                <a:latin typeface="AGaramond" pitchFamily="50" charset="0"/>
              </a:rPr>
              <a:t>r is the annual interest rate (e.g., use 0.05 for 5%)</a:t>
            </a:r>
            <a:br>
              <a:rPr lang="en-US" altLang="en-GH" i="1">
                <a:solidFill>
                  <a:srgbClr val="000000"/>
                </a:solidFill>
                <a:latin typeface="AGaramond" pitchFamily="50" charset="0"/>
              </a:rPr>
            </a:br>
            <a:r>
              <a:rPr lang="en-US" altLang="en-GH" i="1">
                <a:solidFill>
                  <a:srgbClr val="000000"/>
                </a:solidFill>
                <a:latin typeface="AGaramond" pitchFamily="50" charset="0"/>
              </a:rPr>
              <a:t>n is the number of years</a:t>
            </a:r>
            <a:br>
              <a:rPr lang="en-US" altLang="en-GH" i="1">
                <a:solidFill>
                  <a:srgbClr val="000000"/>
                </a:solidFill>
                <a:latin typeface="AGaramond" pitchFamily="50" charset="0"/>
              </a:rPr>
            </a:br>
            <a:r>
              <a:rPr lang="en-US" altLang="en-GH" i="1">
                <a:solidFill>
                  <a:srgbClr val="000000"/>
                </a:solidFill>
                <a:latin typeface="AGaramond" pitchFamily="50" charset="0"/>
              </a:rPr>
              <a:t>a is the amount on deposit at the end of the nth year.</a:t>
            </a:r>
          </a:p>
        </p:txBody>
      </p:sp>
      <p:sp>
        <p:nvSpPr>
          <p:cNvPr id="4" name="Footer Placeholder 3">
            <a:extLst>
              <a:ext uri="{FF2B5EF4-FFF2-40B4-BE49-F238E27FC236}">
                <a16:creationId xmlns:a16="http://schemas.microsoft.com/office/drawing/2014/main" id="{B8333330-B626-EDD0-8C56-40F8F141FB8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5AFD-EE8B-BAC1-2C36-32EC63B202D9}"/>
              </a:ext>
            </a:extLst>
          </p:cNvPr>
          <p:cNvSpPr>
            <a:spLocks noGrp="1"/>
          </p:cNvSpPr>
          <p:nvPr>
            <p:ph type="title"/>
          </p:nvPr>
        </p:nvSpPr>
        <p:spPr/>
        <p:txBody>
          <a:bodyPr>
            <a:normAutofit fontScale="90000"/>
          </a:bodyPr>
          <a:lstStyle/>
          <a:p>
            <a:pPr marR="6200" eaLnBrk="1" fontAlgn="auto" hangingPunct="1">
              <a:spcAft>
                <a:spcPts val="0"/>
              </a:spcAft>
              <a:defRPr/>
            </a:pPr>
            <a:r>
              <a:rPr lang="en-US" dirty="0">
                <a:solidFill>
                  <a:srgbClr val="24B5A1"/>
                </a:solidFill>
                <a:latin typeface="Arial"/>
              </a:rPr>
              <a:t>5.4  </a:t>
            </a:r>
            <a:r>
              <a:rPr lang="en-US" dirty="0">
                <a:solidFill>
                  <a:srgbClr val="3380E6"/>
                </a:solidFill>
                <a:latin typeface="Arial"/>
              </a:rPr>
              <a:t>Examples Using the </a:t>
            </a:r>
            <a:r>
              <a:rPr lang="en-US" dirty="0">
                <a:solidFill>
                  <a:srgbClr val="3380E6"/>
                </a:solidFill>
                <a:latin typeface="Lucida Console"/>
              </a:rPr>
              <a:t>for</a:t>
            </a:r>
            <a:r>
              <a:rPr lang="en-US" dirty="0">
                <a:solidFill>
                  <a:srgbClr val="3380E6"/>
                </a:solidFill>
                <a:latin typeface="Arial"/>
              </a:rPr>
              <a:t> Statement (Cont.)</a:t>
            </a:r>
            <a:endParaRPr lang="en-US" i="1" dirty="0">
              <a:solidFill>
                <a:srgbClr val="000000"/>
              </a:solidFill>
              <a:latin typeface="AGaramond"/>
            </a:endParaRPr>
          </a:p>
        </p:txBody>
      </p:sp>
      <p:sp>
        <p:nvSpPr>
          <p:cNvPr id="44035" name="Text Placeholder 2">
            <a:extLst>
              <a:ext uri="{FF2B5EF4-FFF2-40B4-BE49-F238E27FC236}">
                <a16:creationId xmlns:a16="http://schemas.microsoft.com/office/drawing/2014/main" id="{84ED0BA4-8CF8-6DD3-2337-C5EEA87F0A06}"/>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solution to this problem (Fig. 5.6) involves a loop that performs the indicated calculation for each of the 10 years the money remains on deposit. </a:t>
            </a:r>
          </a:p>
          <a:p>
            <a:pPr eaLnBrk="1" hangingPunct="1"/>
            <a:r>
              <a:rPr lang="en-US" altLang="en-GH">
                <a:solidFill>
                  <a:srgbClr val="000000"/>
                </a:solidFill>
                <a:latin typeface="Times New Roman" panose="02020603050405020304" pitchFamily="18" charset="0"/>
              </a:rPr>
              <a:t>Java treats floating-point constants like </a:t>
            </a:r>
            <a:r>
              <a:rPr lang="en-US" altLang="en-GH">
                <a:solidFill>
                  <a:srgbClr val="000000"/>
                </a:solidFill>
                <a:latin typeface="Lucida Console" panose="020B0609040504020204" pitchFamily="49" charset="0"/>
              </a:rPr>
              <a:t>1000.0</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0.05</a:t>
            </a:r>
            <a:r>
              <a:rPr lang="en-US" altLang="en-GH">
                <a:solidFill>
                  <a:srgbClr val="000000"/>
                </a:solidFill>
                <a:latin typeface="Times New Roman" panose="02020603050405020304" pitchFamily="18" charset="0"/>
              </a:rPr>
              <a:t> as type </a:t>
            </a:r>
            <a:r>
              <a:rPr lang="en-US" altLang="en-GH">
                <a:solidFill>
                  <a:srgbClr val="000000"/>
                </a:solidFill>
                <a:latin typeface="Lucida Console" panose="020B0609040504020204" pitchFamily="49" charset="0"/>
              </a:rPr>
              <a:t>double</a:t>
            </a:r>
            <a:r>
              <a:rPr lang="en-US" altLang="en-GH">
                <a:solidFill>
                  <a:srgbClr val="000000"/>
                </a:solidFill>
                <a:latin typeface="Times New Roman" panose="02020603050405020304" pitchFamily="18" charset="0"/>
              </a:rPr>
              <a:t>. </a:t>
            </a:r>
          </a:p>
          <a:p>
            <a:pPr eaLnBrk="1" hangingPunct="1"/>
            <a:r>
              <a:rPr lang="en-US" altLang="en-GH">
                <a:solidFill>
                  <a:srgbClr val="000000"/>
                </a:solidFill>
                <a:latin typeface="Times New Roman" panose="02020603050405020304" pitchFamily="18" charset="0"/>
              </a:rPr>
              <a:t>Java treats whole-number constants like </a:t>
            </a:r>
            <a:r>
              <a:rPr lang="en-US" altLang="en-GH">
                <a:solidFill>
                  <a:srgbClr val="000000"/>
                </a:solidFill>
                <a:latin typeface="Lucida Console" panose="020B0609040504020204" pitchFamily="49" charset="0"/>
              </a:rPr>
              <a:t>7</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-22</a:t>
            </a:r>
            <a:r>
              <a:rPr lang="en-US" altLang="en-GH">
                <a:solidFill>
                  <a:srgbClr val="000000"/>
                </a:solidFill>
                <a:latin typeface="Times New Roman" panose="02020603050405020304" pitchFamily="18" charset="0"/>
              </a:rPr>
              <a:t> as type </a:t>
            </a:r>
            <a:r>
              <a:rPr lang="en-US" altLang="en-GH">
                <a:solidFill>
                  <a:srgbClr val="000000"/>
                </a:solidFill>
                <a:latin typeface="Lucida Console" panose="020B0609040504020204" pitchFamily="49" charset="0"/>
              </a:rPr>
              <a:t>int</a:t>
            </a:r>
            <a:r>
              <a:rPr lang="en-US" altLang="en-GH">
                <a:solidFill>
                  <a:srgbClr val="000000"/>
                </a:solidFill>
                <a:latin typeface="Times New Roman" panose="02020603050405020304" pitchFamily="18" charset="0"/>
              </a:rPr>
              <a:t>. </a:t>
            </a:r>
          </a:p>
        </p:txBody>
      </p:sp>
      <p:sp>
        <p:nvSpPr>
          <p:cNvPr id="4" name="Footer Placeholder 3">
            <a:extLst>
              <a:ext uri="{FF2B5EF4-FFF2-40B4-BE49-F238E27FC236}">
                <a16:creationId xmlns:a16="http://schemas.microsoft.com/office/drawing/2014/main" id="{5D2BB7E1-417D-C04C-D564-4E6C56B2054B}"/>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1" descr="ch05imageslides_Page_23.png">
            <a:extLst>
              <a:ext uri="{FF2B5EF4-FFF2-40B4-BE49-F238E27FC236}">
                <a16:creationId xmlns:a16="http://schemas.microsoft.com/office/drawing/2014/main" id="{C6254742-B9EF-ED23-93AF-27EBDB807859}"/>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3591D8A1-335C-3399-89EB-54C6AB09746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1" descr="ch05imageslides_Page_24.png">
            <a:extLst>
              <a:ext uri="{FF2B5EF4-FFF2-40B4-BE49-F238E27FC236}">
                <a16:creationId xmlns:a16="http://schemas.microsoft.com/office/drawing/2014/main" id="{F85A5B03-0876-7901-34E5-A5E1D4A354D6}"/>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2F7086AA-BFE6-69CB-02B4-5640FC4929A8}"/>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24E58-4FA2-ABFE-BE83-20B18D658D89}"/>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5.4  </a:t>
            </a:r>
            <a:r>
              <a:rPr lang="en-US">
                <a:solidFill>
                  <a:srgbClr val="3380E6"/>
                </a:solidFill>
                <a:latin typeface="Arial"/>
              </a:rPr>
              <a:t>Examples Using the </a:t>
            </a:r>
            <a:r>
              <a:rPr lang="en-US">
                <a:solidFill>
                  <a:srgbClr val="3380E6"/>
                </a:solidFill>
                <a:latin typeface="Lucida Console"/>
              </a:rPr>
              <a:t>for</a:t>
            </a:r>
            <a:r>
              <a:rPr lang="en-US">
                <a:solidFill>
                  <a:srgbClr val="3380E6"/>
                </a:solidFill>
                <a:latin typeface="Arial"/>
              </a:rPr>
              <a:t> Statement (Cont.)</a:t>
            </a:r>
          </a:p>
        </p:txBody>
      </p:sp>
      <p:sp>
        <p:nvSpPr>
          <p:cNvPr id="47107" name="Text Placeholder 2">
            <a:extLst>
              <a:ext uri="{FF2B5EF4-FFF2-40B4-BE49-F238E27FC236}">
                <a16:creationId xmlns:a16="http://schemas.microsoft.com/office/drawing/2014/main" id="{44583629-289B-A398-42A1-6CEE3622F83C}"/>
              </a:ext>
            </a:extLst>
          </p:cNvPr>
          <p:cNvSpPr>
            <a:spLocks noGrp="1"/>
          </p:cNvSpPr>
          <p:nvPr>
            <p:ph type="body" idx="1"/>
          </p:nvPr>
        </p:nvSpPr>
        <p:spPr/>
        <p:txBody>
          <a:bodyPr/>
          <a:lstStyle/>
          <a:p>
            <a:pPr eaLnBrk="1" hangingPunct="1">
              <a:lnSpc>
                <a:spcPct val="80000"/>
              </a:lnSpc>
            </a:pPr>
            <a:r>
              <a:rPr lang="en-US" altLang="en-GH" sz="2500">
                <a:solidFill>
                  <a:srgbClr val="000000"/>
                </a:solidFill>
                <a:latin typeface="Times New Roman" panose="02020603050405020304" pitchFamily="18" charset="0"/>
              </a:rPr>
              <a:t>In the format specifier </a:t>
            </a:r>
            <a:r>
              <a:rPr lang="en-US" altLang="en-GH" sz="2500">
                <a:solidFill>
                  <a:srgbClr val="000000"/>
                </a:solidFill>
                <a:latin typeface="Lucida Console" panose="020B0609040504020204" pitchFamily="49" charset="0"/>
              </a:rPr>
              <a:t>%20s</a:t>
            </a:r>
            <a:r>
              <a:rPr lang="en-US" altLang="en-GH" sz="2500">
                <a:solidFill>
                  <a:srgbClr val="000000"/>
                </a:solidFill>
                <a:latin typeface="Times New Roman" panose="02020603050405020304" pitchFamily="18" charset="0"/>
              </a:rPr>
              <a:t>, the integer </a:t>
            </a:r>
            <a:r>
              <a:rPr lang="en-US" altLang="en-GH" sz="2500">
                <a:solidFill>
                  <a:srgbClr val="000000"/>
                </a:solidFill>
                <a:latin typeface="Lucida Console" panose="020B0609040504020204" pitchFamily="49" charset="0"/>
              </a:rPr>
              <a:t>20</a:t>
            </a:r>
            <a:r>
              <a:rPr lang="en-US" altLang="en-GH" sz="2500">
                <a:solidFill>
                  <a:srgbClr val="000000"/>
                </a:solidFill>
                <a:latin typeface="Times New Roman" panose="02020603050405020304" pitchFamily="18" charset="0"/>
              </a:rPr>
              <a:t> between the </a:t>
            </a:r>
            <a:r>
              <a:rPr lang="en-US" altLang="en-GH" sz="2500">
                <a:solidFill>
                  <a:srgbClr val="000000"/>
                </a:solidFill>
                <a:latin typeface="Lucida Console" panose="020B0609040504020204" pitchFamily="49" charset="0"/>
              </a:rPr>
              <a:t>%</a:t>
            </a:r>
            <a:r>
              <a:rPr lang="en-US" altLang="en-GH" sz="2500">
                <a:solidFill>
                  <a:srgbClr val="000000"/>
                </a:solidFill>
                <a:latin typeface="Times New Roman" panose="02020603050405020304" pitchFamily="18" charset="0"/>
              </a:rPr>
              <a:t> and the conversion character </a:t>
            </a:r>
            <a:r>
              <a:rPr lang="en-US" altLang="en-GH" sz="2500">
                <a:solidFill>
                  <a:srgbClr val="000000"/>
                </a:solidFill>
                <a:latin typeface="Lucida Console" panose="020B0609040504020204" pitchFamily="49" charset="0"/>
              </a:rPr>
              <a:t>s</a:t>
            </a:r>
            <a:r>
              <a:rPr lang="en-US" altLang="en-GH" sz="2500">
                <a:solidFill>
                  <a:srgbClr val="000000"/>
                </a:solidFill>
                <a:latin typeface="Times New Roman" panose="02020603050405020304" pitchFamily="18" charset="0"/>
              </a:rPr>
              <a:t> indicates that the value output should be displayed with a </a:t>
            </a:r>
            <a:r>
              <a:rPr lang="en-US" altLang="en-GH" sz="2500" b="1">
                <a:solidFill>
                  <a:srgbClr val="0000FF"/>
                </a:solidFill>
                <a:latin typeface="Times New Roman" panose="02020603050405020304" pitchFamily="18" charset="0"/>
                <a:cs typeface="Times New Roman" panose="02020603050405020304" pitchFamily="18" charset="0"/>
              </a:rPr>
              <a:t>field width</a:t>
            </a:r>
            <a:r>
              <a:rPr lang="en-US" altLang="en-GH" sz="2500" b="1">
                <a:solidFill>
                  <a:srgbClr val="000000"/>
                </a:solidFill>
                <a:latin typeface="Times New Roman" panose="02020603050405020304" pitchFamily="18" charset="0"/>
                <a:cs typeface="Times New Roman" panose="02020603050405020304" pitchFamily="18" charset="0"/>
              </a:rPr>
              <a:t> </a:t>
            </a:r>
            <a:r>
              <a:rPr lang="en-US" altLang="en-GH" sz="2500">
                <a:solidFill>
                  <a:srgbClr val="000000"/>
                </a:solidFill>
                <a:latin typeface="Times New Roman" panose="02020603050405020304" pitchFamily="18" charset="0"/>
                <a:cs typeface="Times New Roman" panose="02020603050405020304" pitchFamily="18" charset="0"/>
              </a:rPr>
              <a:t>of 20—that is, </a:t>
            </a:r>
            <a:r>
              <a:rPr lang="en-US" altLang="en-GH" sz="2500">
                <a:solidFill>
                  <a:srgbClr val="000000"/>
                </a:solidFill>
                <a:latin typeface="Lucida Console" panose="020B0609040504020204" pitchFamily="49" charset="0"/>
                <a:cs typeface="Times New Roman" panose="02020603050405020304" pitchFamily="18" charset="0"/>
              </a:rPr>
              <a:t>printf</a:t>
            </a:r>
            <a:r>
              <a:rPr lang="en-US" altLang="en-GH" sz="2500">
                <a:solidFill>
                  <a:srgbClr val="000000"/>
                </a:solidFill>
                <a:latin typeface="Times New Roman" panose="02020603050405020304" pitchFamily="18" charset="0"/>
                <a:cs typeface="Times New Roman" panose="02020603050405020304" pitchFamily="18" charset="0"/>
              </a:rPr>
              <a:t> displays the value with at least 20 character positions. </a:t>
            </a:r>
          </a:p>
          <a:p>
            <a:pPr eaLnBrk="1" hangingPunct="1">
              <a:lnSpc>
                <a:spcPct val="80000"/>
              </a:lnSpc>
            </a:pPr>
            <a:r>
              <a:rPr lang="en-US" altLang="en-GH" sz="2500">
                <a:solidFill>
                  <a:srgbClr val="000000"/>
                </a:solidFill>
                <a:latin typeface="Times New Roman" panose="02020603050405020304" pitchFamily="18" charset="0"/>
              </a:rPr>
              <a:t>If the value to be output is less than 20 character positions wide, the value is </a:t>
            </a:r>
            <a:r>
              <a:rPr lang="en-US" altLang="en-GH" sz="2500" b="1">
                <a:solidFill>
                  <a:srgbClr val="0000FF"/>
                </a:solidFill>
                <a:latin typeface="Times New Roman" panose="02020603050405020304" pitchFamily="18" charset="0"/>
                <a:cs typeface="Times New Roman" panose="02020603050405020304" pitchFamily="18" charset="0"/>
              </a:rPr>
              <a:t>right justified</a:t>
            </a:r>
            <a:r>
              <a:rPr lang="en-US" altLang="en-GH" sz="2500">
                <a:solidFill>
                  <a:srgbClr val="000000"/>
                </a:solidFill>
                <a:latin typeface="Times New Roman" panose="02020603050405020304" pitchFamily="18" charset="0"/>
                <a:cs typeface="Times New Roman" panose="02020603050405020304" pitchFamily="18" charset="0"/>
              </a:rPr>
              <a:t> in the field by default. </a:t>
            </a:r>
          </a:p>
          <a:p>
            <a:pPr eaLnBrk="1" hangingPunct="1">
              <a:lnSpc>
                <a:spcPct val="80000"/>
              </a:lnSpc>
            </a:pPr>
            <a:r>
              <a:rPr lang="en-US" altLang="en-GH" sz="2500">
                <a:solidFill>
                  <a:srgbClr val="000000"/>
                </a:solidFill>
                <a:latin typeface="Times New Roman" panose="02020603050405020304" pitchFamily="18" charset="0"/>
              </a:rPr>
              <a:t>If the </a:t>
            </a:r>
            <a:r>
              <a:rPr lang="en-US" altLang="en-GH" sz="2500">
                <a:solidFill>
                  <a:srgbClr val="000000"/>
                </a:solidFill>
                <a:latin typeface="Lucida Console" panose="020B0609040504020204" pitchFamily="49" charset="0"/>
              </a:rPr>
              <a:t>year</a:t>
            </a:r>
            <a:r>
              <a:rPr lang="en-US" altLang="en-GH" sz="2500">
                <a:solidFill>
                  <a:srgbClr val="000000"/>
                </a:solidFill>
                <a:latin typeface="Times New Roman" panose="02020603050405020304" pitchFamily="18" charset="0"/>
              </a:rPr>
              <a:t> value to be output were more thanhas more characters than the field width, the field width would be extended to the right to accommodate the entire value. </a:t>
            </a:r>
          </a:p>
          <a:p>
            <a:pPr eaLnBrk="1" hangingPunct="1">
              <a:lnSpc>
                <a:spcPct val="80000"/>
              </a:lnSpc>
            </a:pPr>
            <a:r>
              <a:rPr lang="en-US" altLang="en-GH" sz="2500">
                <a:solidFill>
                  <a:srgbClr val="000000"/>
                </a:solidFill>
                <a:latin typeface="Times New Roman" panose="02020603050405020304" pitchFamily="18" charset="0"/>
              </a:rPr>
              <a:t>To indicate that values should be output </a:t>
            </a:r>
            <a:r>
              <a:rPr lang="en-US" altLang="en-GH" sz="2500" b="1">
                <a:solidFill>
                  <a:srgbClr val="0000FF"/>
                </a:solidFill>
                <a:latin typeface="Times New Roman" panose="02020603050405020304" pitchFamily="18" charset="0"/>
                <a:cs typeface="Times New Roman" panose="02020603050405020304" pitchFamily="18" charset="0"/>
              </a:rPr>
              <a:t>left justified</a:t>
            </a:r>
            <a:r>
              <a:rPr lang="en-US" altLang="en-GH" sz="2500">
                <a:solidFill>
                  <a:srgbClr val="000000"/>
                </a:solidFill>
                <a:latin typeface="Times New Roman" panose="02020603050405020304" pitchFamily="18" charset="0"/>
                <a:cs typeface="Times New Roman" panose="02020603050405020304" pitchFamily="18" charset="0"/>
              </a:rPr>
              <a:t>, precede the field width with the </a:t>
            </a:r>
            <a:r>
              <a:rPr lang="en-US" altLang="en-GH" sz="2500" b="1">
                <a:solidFill>
                  <a:srgbClr val="0000FF"/>
                </a:solidFill>
                <a:latin typeface="Times New Roman" panose="02020603050405020304" pitchFamily="18" charset="0"/>
                <a:cs typeface="Times New Roman" panose="02020603050405020304" pitchFamily="18" charset="0"/>
              </a:rPr>
              <a:t>minus sign (</a:t>
            </a:r>
            <a:r>
              <a:rPr lang="en-US" altLang="en-GH" sz="2500" b="1">
                <a:solidFill>
                  <a:srgbClr val="0000FF"/>
                </a:solidFill>
                <a:latin typeface="LucidaSansTypewriter" pitchFamily="49" charset="0"/>
              </a:rPr>
              <a:t>–</a:t>
            </a:r>
            <a:r>
              <a:rPr lang="en-US" altLang="en-GH" sz="2500" b="1">
                <a:solidFill>
                  <a:srgbClr val="0000FF"/>
                </a:solidFill>
                <a:latin typeface="Times New Roman" panose="02020603050405020304" pitchFamily="18" charset="0"/>
                <a:cs typeface="Times New Roman" panose="02020603050405020304" pitchFamily="18" charset="0"/>
              </a:rPr>
              <a:t>) formatting flag</a:t>
            </a:r>
            <a:r>
              <a:rPr lang="en-US" altLang="en-GH" sz="2500">
                <a:solidFill>
                  <a:srgbClr val="000000"/>
                </a:solidFill>
                <a:latin typeface="Times New Roman" panose="02020603050405020304" pitchFamily="18" charset="0"/>
                <a:cs typeface="Times New Roman" panose="02020603050405020304" pitchFamily="18" charset="0"/>
              </a:rPr>
              <a:t> (e.g., </a:t>
            </a:r>
            <a:r>
              <a:rPr lang="en-US" altLang="en-GH" sz="2500">
                <a:solidFill>
                  <a:srgbClr val="000000"/>
                </a:solidFill>
                <a:latin typeface="Lucida Console" panose="020B0609040504020204" pitchFamily="49" charset="0"/>
              </a:rPr>
              <a:t>%-20s</a:t>
            </a:r>
            <a:r>
              <a:rPr lang="en-US" altLang="en-GH" sz="2500">
                <a:solidFill>
                  <a:srgbClr val="000000"/>
                </a:solidFill>
                <a:latin typeface="Times New Roman" panose="02020603050405020304" pitchFamily="18" charset="0"/>
                <a:cs typeface="Times New Roman" panose="02020603050405020304" pitchFamily="18" charset="0"/>
              </a:rPr>
              <a:t>).</a:t>
            </a:r>
          </a:p>
        </p:txBody>
      </p:sp>
      <p:sp>
        <p:nvSpPr>
          <p:cNvPr id="4" name="Footer Placeholder 3">
            <a:extLst>
              <a:ext uri="{FF2B5EF4-FFF2-40B4-BE49-F238E27FC236}">
                <a16:creationId xmlns:a16="http://schemas.microsoft.com/office/drawing/2014/main" id="{35567490-2EA6-C7D4-3FA4-11370CF7BCD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BE4F9-E250-ABF1-3A7D-3C18377A2EDA}"/>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5.4  </a:t>
            </a:r>
            <a:r>
              <a:rPr lang="en-US">
                <a:solidFill>
                  <a:srgbClr val="3380E6"/>
                </a:solidFill>
                <a:latin typeface="Arial"/>
              </a:rPr>
              <a:t>Examples Using the </a:t>
            </a:r>
            <a:r>
              <a:rPr lang="en-US">
                <a:solidFill>
                  <a:srgbClr val="3380E6"/>
                </a:solidFill>
                <a:latin typeface="Lucida Console"/>
              </a:rPr>
              <a:t>for</a:t>
            </a:r>
            <a:r>
              <a:rPr lang="en-US">
                <a:solidFill>
                  <a:srgbClr val="3380E6"/>
                </a:solidFill>
                <a:latin typeface="Arial"/>
              </a:rPr>
              <a:t> Statement (Cont.)</a:t>
            </a:r>
          </a:p>
        </p:txBody>
      </p:sp>
      <p:sp>
        <p:nvSpPr>
          <p:cNvPr id="48131" name="Text Placeholder 2">
            <a:extLst>
              <a:ext uri="{FF2B5EF4-FFF2-40B4-BE49-F238E27FC236}">
                <a16:creationId xmlns:a16="http://schemas.microsoft.com/office/drawing/2014/main" id="{EE2C379F-4128-59CE-FB9C-3215D5210D58}"/>
              </a:ext>
            </a:extLst>
          </p:cNvPr>
          <p:cNvSpPr>
            <a:spLocks noGrp="1"/>
          </p:cNvSpPr>
          <p:nvPr>
            <p:ph type="body" idx="1"/>
          </p:nvPr>
        </p:nvSpPr>
        <p:spPr/>
        <p:txBody>
          <a:bodyPr/>
          <a:lstStyle/>
          <a:p>
            <a:pPr eaLnBrk="1" hangingPunct="1">
              <a:lnSpc>
                <a:spcPct val="90000"/>
              </a:lnSpc>
            </a:pPr>
            <a:r>
              <a:rPr lang="en-US" altLang="en-GH" sz="2300">
                <a:solidFill>
                  <a:srgbClr val="000000"/>
                </a:solidFill>
                <a:latin typeface="Times New Roman" panose="02020603050405020304" pitchFamily="18" charset="0"/>
              </a:rPr>
              <a:t>Classes provide methods that perform common tasks on objects. </a:t>
            </a:r>
          </a:p>
          <a:p>
            <a:pPr eaLnBrk="1" hangingPunct="1">
              <a:lnSpc>
                <a:spcPct val="90000"/>
              </a:lnSpc>
            </a:pPr>
            <a:r>
              <a:rPr lang="en-US" altLang="en-GH" sz="2300">
                <a:solidFill>
                  <a:srgbClr val="000000"/>
                </a:solidFill>
                <a:latin typeface="Times New Roman" panose="02020603050405020304" pitchFamily="18" charset="0"/>
              </a:rPr>
              <a:t>Most methods must be called on a specific object. </a:t>
            </a:r>
          </a:p>
          <a:p>
            <a:pPr eaLnBrk="1" hangingPunct="1">
              <a:lnSpc>
                <a:spcPct val="90000"/>
              </a:lnSpc>
            </a:pPr>
            <a:r>
              <a:rPr lang="en-US" altLang="en-GH" sz="2300">
                <a:solidFill>
                  <a:srgbClr val="000000"/>
                </a:solidFill>
                <a:latin typeface="Times New Roman" panose="02020603050405020304" pitchFamily="18" charset="0"/>
              </a:rPr>
              <a:t>Many classes also provide methods that perform common tasks and do not require objects. These are called </a:t>
            </a:r>
            <a:r>
              <a:rPr lang="en-US" altLang="en-GH" sz="2300">
                <a:solidFill>
                  <a:srgbClr val="000000"/>
                </a:solidFill>
                <a:latin typeface="Lucida Console" panose="020B0609040504020204" pitchFamily="49" charset="0"/>
              </a:rPr>
              <a:t>static</a:t>
            </a:r>
            <a:r>
              <a:rPr lang="en-US" altLang="en-GH" sz="2300">
                <a:solidFill>
                  <a:srgbClr val="000000"/>
                </a:solidFill>
                <a:latin typeface="Times New Roman" panose="02020603050405020304" pitchFamily="18" charset="0"/>
              </a:rPr>
              <a:t> methods. </a:t>
            </a:r>
          </a:p>
          <a:p>
            <a:pPr eaLnBrk="1" hangingPunct="1">
              <a:lnSpc>
                <a:spcPct val="90000"/>
              </a:lnSpc>
            </a:pPr>
            <a:r>
              <a:rPr lang="en-US" altLang="en-GH" sz="2300">
                <a:solidFill>
                  <a:srgbClr val="000000"/>
                </a:solidFill>
                <a:latin typeface="Times New Roman" panose="02020603050405020304" pitchFamily="18" charset="0"/>
              </a:rPr>
              <a:t>Java does not include an exponentiation operator—</a:t>
            </a:r>
            <a:r>
              <a:rPr lang="en-US" altLang="en-GH" sz="2300">
                <a:solidFill>
                  <a:srgbClr val="000000"/>
                </a:solidFill>
                <a:latin typeface="Lucida Console" panose="020B0609040504020204" pitchFamily="49" charset="0"/>
              </a:rPr>
              <a:t>Math</a:t>
            </a:r>
            <a:r>
              <a:rPr lang="en-US" altLang="en-GH" sz="2300">
                <a:solidFill>
                  <a:srgbClr val="000000"/>
                </a:solidFill>
                <a:latin typeface="Times New Roman" panose="02020603050405020304" pitchFamily="18" charset="0"/>
              </a:rPr>
              <a:t> class </a:t>
            </a:r>
            <a:r>
              <a:rPr lang="en-US" altLang="en-GH" sz="2300">
                <a:solidFill>
                  <a:srgbClr val="000000"/>
                </a:solidFill>
                <a:latin typeface="Lucida Console" panose="020B0609040504020204" pitchFamily="49" charset="0"/>
              </a:rPr>
              <a:t>static</a:t>
            </a:r>
            <a:r>
              <a:rPr lang="en-US" altLang="en-GH" sz="2300">
                <a:solidFill>
                  <a:srgbClr val="000000"/>
                </a:solidFill>
                <a:latin typeface="Times New Roman" panose="02020603050405020304" pitchFamily="18" charset="0"/>
              </a:rPr>
              <a:t> method </a:t>
            </a:r>
            <a:r>
              <a:rPr lang="en-US" altLang="en-GH" sz="2300">
                <a:solidFill>
                  <a:srgbClr val="000000"/>
                </a:solidFill>
                <a:latin typeface="Lucida Console" panose="020B0609040504020204" pitchFamily="49" charset="0"/>
              </a:rPr>
              <a:t>pow</a:t>
            </a:r>
            <a:r>
              <a:rPr lang="en-US" altLang="en-GH" sz="2300">
                <a:solidFill>
                  <a:srgbClr val="000000"/>
                </a:solidFill>
                <a:latin typeface="Times New Roman" panose="02020603050405020304" pitchFamily="18" charset="0"/>
              </a:rPr>
              <a:t> can be used for raising a value to a power. </a:t>
            </a:r>
          </a:p>
          <a:p>
            <a:pPr eaLnBrk="1" hangingPunct="1">
              <a:lnSpc>
                <a:spcPct val="90000"/>
              </a:lnSpc>
            </a:pPr>
            <a:r>
              <a:rPr lang="en-US" altLang="en-GH" sz="2300">
                <a:solidFill>
                  <a:srgbClr val="000000"/>
                </a:solidFill>
                <a:latin typeface="Times New Roman" panose="02020603050405020304" pitchFamily="18" charset="0"/>
              </a:rPr>
              <a:t>You can call a </a:t>
            </a:r>
            <a:r>
              <a:rPr lang="en-US" altLang="en-GH" sz="2300">
                <a:solidFill>
                  <a:srgbClr val="000000"/>
                </a:solidFill>
                <a:latin typeface="Lucida Console" panose="020B0609040504020204" pitchFamily="49" charset="0"/>
              </a:rPr>
              <a:t>static</a:t>
            </a:r>
            <a:r>
              <a:rPr lang="en-US" altLang="en-GH" sz="2300">
                <a:solidFill>
                  <a:srgbClr val="000000"/>
                </a:solidFill>
                <a:latin typeface="Times New Roman" panose="02020603050405020304" pitchFamily="18" charset="0"/>
              </a:rPr>
              <a:t> method by specifying the class name followed by a dot (</a:t>
            </a:r>
            <a:r>
              <a:rPr lang="en-US" altLang="en-GH" sz="2300">
                <a:solidFill>
                  <a:srgbClr val="000000"/>
                </a:solidFill>
                <a:latin typeface="Lucida Console" panose="020B0609040504020204" pitchFamily="49" charset="0"/>
              </a:rPr>
              <a:t>.</a:t>
            </a:r>
            <a:r>
              <a:rPr lang="en-US" altLang="en-GH" sz="2300">
                <a:solidFill>
                  <a:srgbClr val="000000"/>
                </a:solidFill>
                <a:latin typeface="Times New Roman" panose="02020603050405020304" pitchFamily="18" charset="0"/>
              </a:rPr>
              <a:t>) and the method name, as in </a:t>
            </a:r>
          </a:p>
          <a:p>
            <a:pPr lvl="2" eaLnBrk="1" hangingPunct="1">
              <a:lnSpc>
                <a:spcPct val="90000"/>
              </a:lnSpc>
            </a:pPr>
            <a:r>
              <a:rPr lang="en-US" altLang="en-GH" sz="1800" i="1">
                <a:solidFill>
                  <a:srgbClr val="000000"/>
                </a:solidFill>
                <a:latin typeface="AGaramond" pitchFamily="50" charset="0"/>
              </a:rPr>
              <a:t>ClassName</a:t>
            </a:r>
            <a:r>
              <a:rPr lang="en-US" altLang="en-GH" sz="1800">
                <a:solidFill>
                  <a:srgbClr val="000000"/>
                </a:solidFill>
                <a:latin typeface="Lucida Console" panose="020B0609040504020204" pitchFamily="49" charset="0"/>
              </a:rPr>
              <a:t>.</a:t>
            </a:r>
            <a:r>
              <a:rPr lang="en-US" altLang="en-GH" sz="1800" i="1">
                <a:solidFill>
                  <a:srgbClr val="000000"/>
                </a:solidFill>
                <a:latin typeface="AGaramond" pitchFamily="50" charset="0"/>
              </a:rPr>
              <a:t>methodName</a:t>
            </a:r>
            <a:r>
              <a:rPr lang="en-US" altLang="en-GH" sz="1800">
                <a:solidFill>
                  <a:srgbClr val="000000"/>
                </a:solidFill>
                <a:latin typeface="Lucida Console" panose="020B0609040504020204" pitchFamily="49" charset="0"/>
              </a:rPr>
              <a:t>( </a:t>
            </a:r>
            <a:r>
              <a:rPr lang="en-US" altLang="en-GH" sz="1800" i="1">
                <a:solidFill>
                  <a:srgbClr val="000000"/>
                </a:solidFill>
                <a:latin typeface="AGaramond" pitchFamily="50" charset="0"/>
              </a:rPr>
              <a:t>arguments</a:t>
            </a:r>
            <a:r>
              <a:rPr lang="en-US" altLang="en-GH" sz="1800">
                <a:solidFill>
                  <a:srgbClr val="000000"/>
                </a:solidFill>
                <a:latin typeface="Lucida Console" panose="020B0609040504020204" pitchFamily="49" charset="0"/>
              </a:rPr>
              <a:t> )</a:t>
            </a:r>
          </a:p>
          <a:p>
            <a:pPr eaLnBrk="1" hangingPunct="1">
              <a:lnSpc>
                <a:spcPct val="90000"/>
              </a:lnSpc>
            </a:pPr>
            <a:r>
              <a:rPr lang="en-US" altLang="en-GH" sz="2300">
                <a:solidFill>
                  <a:srgbClr val="000000"/>
                </a:solidFill>
                <a:latin typeface="Lucida Console" panose="020B0609040504020204" pitchFamily="49" charset="0"/>
              </a:rPr>
              <a:t>Math.pow(</a:t>
            </a:r>
            <a:r>
              <a:rPr lang="en-US" altLang="en-GH" sz="2300" i="1">
                <a:solidFill>
                  <a:srgbClr val="000000"/>
                </a:solidFill>
                <a:latin typeface="Times New Roman" panose="02020603050405020304" pitchFamily="18" charset="0"/>
              </a:rPr>
              <a:t>x</a:t>
            </a:r>
            <a:r>
              <a:rPr lang="en-US" altLang="en-GH" sz="2300">
                <a:solidFill>
                  <a:srgbClr val="000000"/>
                </a:solidFill>
                <a:latin typeface="Lucida Console" panose="020B0609040504020204" pitchFamily="49" charset="0"/>
              </a:rPr>
              <a:t>,</a:t>
            </a:r>
            <a:r>
              <a:rPr lang="en-US" altLang="en-GH" sz="2300" i="1">
                <a:solidFill>
                  <a:srgbClr val="000000"/>
                </a:solidFill>
                <a:latin typeface="Times New Roman" panose="02020603050405020304" pitchFamily="18" charset="0"/>
              </a:rPr>
              <a:t> y</a:t>
            </a:r>
            <a:r>
              <a:rPr lang="en-US" altLang="en-GH" sz="2300">
                <a:solidFill>
                  <a:srgbClr val="000000"/>
                </a:solidFill>
                <a:latin typeface="Lucida Console" panose="020B0609040504020204" pitchFamily="49" charset="0"/>
              </a:rPr>
              <a:t>)</a:t>
            </a:r>
            <a:r>
              <a:rPr lang="en-US" altLang="en-GH" sz="2300">
                <a:solidFill>
                  <a:srgbClr val="000000"/>
                </a:solidFill>
                <a:latin typeface="Times New Roman" panose="02020603050405020304" pitchFamily="18" charset="0"/>
              </a:rPr>
              <a:t> calculates the value of x raised to the y</a:t>
            </a:r>
            <a:r>
              <a:rPr lang="en-US" altLang="en-GH" sz="2300" baseline="30000">
                <a:solidFill>
                  <a:srgbClr val="000000"/>
                </a:solidFill>
                <a:latin typeface="Times New Roman" panose="02020603050405020304" pitchFamily="18" charset="0"/>
              </a:rPr>
              <a:t>th</a:t>
            </a:r>
            <a:r>
              <a:rPr lang="en-US" altLang="en-GH" sz="2300">
                <a:solidFill>
                  <a:srgbClr val="000000"/>
                </a:solidFill>
                <a:latin typeface="Times New Roman" panose="02020603050405020304" pitchFamily="18" charset="0"/>
              </a:rPr>
              <a:t> power. The method receives two </a:t>
            </a:r>
            <a:r>
              <a:rPr lang="en-US" altLang="en-GH" sz="2300">
                <a:solidFill>
                  <a:srgbClr val="000000"/>
                </a:solidFill>
                <a:latin typeface="Lucida Console" panose="020B0609040504020204" pitchFamily="49" charset="0"/>
              </a:rPr>
              <a:t>double</a:t>
            </a:r>
            <a:r>
              <a:rPr lang="en-US" altLang="en-GH" sz="2300">
                <a:solidFill>
                  <a:srgbClr val="000000"/>
                </a:solidFill>
                <a:latin typeface="Times New Roman" panose="02020603050405020304" pitchFamily="18" charset="0"/>
              </a:rPr>
              <a:t> arguments and returns a </a:t>
            </a:r>
            <a:r>
              <a:rPr lang="en-US" altLang="en-GH" sz="2300">
                <a:solidFill>
                  <a:srgbClr val="000000"/>
                </a:solidFill>
                <a:latin typeface="Lucida Console" panose="020B0609040504020204" pitchFamily="49" charset="0"/>
              </a:rPr>
              <a:t>double</a:t>
            </a:r>
            <a:r>
              <a:rPr lang="en-US" altLang="en-GH" sz="2300">
                <a:solidFill>
                  <a:srgbClr val="000000"/>
                </a:solidFill>
                <a:latin typeface="Times New Roman" panose="02020603050405020304" pitchFamily="18" charset="0"/>
              </a:rPr>
              <a:t> value. </a:t>
            </a:r>
          </a:p>
        </p:txBody>
      </p:sp>
      <p:sp>
        <p:nvSpPr>
          <p:cNvPr id="4" name="Footer Placeholder 3">
            <a:extLst>
              <a:ext uri="{FF2B5EF4-FFF2-40B4-BE49-F238E27FC236}">
                <a16:creationId xmlns:a16="http://schemas.microsoft.com/office/drawing/2014/main" id="{B1177858-D144-F857-CEFA-1CD0E3BF9E2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1" descr="ch05imageslides_Page_22.png">
            <a:extLst>
              <a:ext uri="{FF2B5EF4-FFF2-40B4-BE49-F238E27FC236}">
                <a16:creationId xmlns:a16="http://schemas.microsoft.com/office/drawing/2014/main" id="{4153359F-B155-5955-09DB-0ED4AD3E1218}"/>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883507F2-0790-8D8C-7B38-AA3CE618127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B6E5-4CC2-17AE-9586-9542713CDE26}"/>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5.1  </a:t>
            </a:r>
            <a:r>
              <a:rPr lang="en-US">
                <a:solidFill>
                  <a:srgbClr val="3380E6"/>
                </a:solidFill>
                <a:latin typeface="Arial"/>
              </a:rPr>
              <a:t>Introduction</a:t>
            </a:r>
          </a:p>
        </p:txBody>
      </p:sp>
      <p:sp>
        <p:nvSpPr>
          <p:cNvPr id="13315" name="Text Placeholder 2">
            <a:extLst>
              <a:ext uri="{FF2B5EF4-FFF2-40B4-BE49-F238E27FC236}">
                <a16:creationId xmlns:a16="http://schemas.microsoft.com/office/drawing/2014/main" id="{A31262B8-6195-6362-D82F-4059AFE6C7E1}"/>
              </a:ext>
            </a:extLst>
          </p:cNvPr>
          <p:cNvSpPr>
            <a:spLocks noGrp="1"/>
          </p:cNvSpPr>
          <p:nvPr>
            <p:ph type="body" idx="1"/>
          </p:nvPr>
        </p:nvSpPr>
        <p:spPr/>
        <p:txBody>
          <a:bodyPr/>
          <a:lstStyle/>
          <a:p>
            <a:pPr eaLnBrk="1" hangingPunct="1"/>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repetition statement</a:t>
            </a:r>
          </a:p>
          <a:p>
            <a:pPr eaLnBrk="1" hangingPunct="1"/>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repetition statement </a:t>
            </a:r>
          </a:p>
          <a:p>
            <a:pPr eaLnBrk="1" hangingPunct="1"/>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multiple-selection statement</a:t>
            </a:r>
          </a:p>
          <a:p>
            <a:pPr eaLnBrk="1" hangingPunct="1"/>
            <a:r>
              <a:rPr lang="en-US" altLang="en-GH">
                <a:solidFill>
                  <a:srgbClr val="000000"/>
                </a:solidFill>
                <a:latin typeface="Lucida Console" panose="020B0609040504020204" pitchFamily="49" charset="0"/>
              </a:rPr>
              <a:t>break</a:t>
            </a:r>
            <a:r>
              <a:rPr lang="en-US" altLang="en-GH">
                <a:solidFill>
                  <a:srgbClr val="000000"/>
                </a:solidFill>
                <a:latin typeface="Times New Roman" panose="02020603050405020304" pitchFamily="18" charset="0"/>
              </a:rPr>
              <a:t> statement</a:t>
            </a:r>
          </a:p>
          <a:p>
            <a:pPr eaLnBrk="1" hangingPunct="1"/>
            <a:r>
              <a:rPr lang="en-US" altLang="en-GH">
                <a:solidFill>
                  <a:srgbClr val="000000"/>
                </a:solidFill>
                <a:latin typeface="Lucida Console" panose="020B0609040504020204" pitchFamily="49" charset="0"/>
              </a:rPr>
              <a:t>continue</a:t>
            </a:r>
            <a:r>
              <a:rPr lang="en-US" altLang="en-GH">
                <a:solidFill>
                  <a:srgbClr val="000000"/>
                </a:solidFill>
                <a:latin typeface="Times New Roman" panose="02020603050405020304" pitchFamily="18" charset="0"/>
              </a:rPr>
              <a:t> statement</a:t>
            </a:r>
          </a:p>
          <a:p>
            <a:pPr eaLnBrk="1" hangingPunct="1"/>
            <a:r>
              <a:rPr lang="en-US" altLang="en-GH">
                <a:solidFill>
                  <a:srgbClr val="000000"/>
                </a:solidFill>
                <a:latin typeface="Times New Roman" panose="02020603050405020304" pitchFamily="18" charset="0"/>
              </a:rPr>
              <a:t>Logical operators</a:t>
            </a:r>
          </a:p>
          <a:p>
            <a:pPr eaLnBrk="1" hangingPunct="1"/>
            <a:r>
              <a:rPr lang="en-US" altLang="en-GH">
                <a:solidFill>
                  <a:srgbClr val="000000"/>
                </a:solidFill>
                <a:latin typeface="Times New Roman" panose="02020603050405020304" pitchFamily="18" charset="0"/>
              </a:rPr>
              <a:t>Control statements summary.</a:t>
            </a:r>
          </a:p>
        </p:txBody>
      </p:sp>
      <p:sp>
        <p:nvSpPr>
          <p:cNvPr id="4" name="Footer Placeholder 3">
            <a:extLst>
              <a:ext uri="{FF2B5EF4-FFF2-40B4-BE49-F238E27FC236}">
                <a16:creationId xmlns:a16="http://schemas.microsoft.com/office/drawing/2014/main" id="{58757C34-5A46-0C5F-36EB-4CDFECFA9DC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EF44E-B4F6-52BA-2163-B1A16945FAFD}"/>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5.4  </a:t>
            </a:r>
            <a:r>
              <a:rPr lang="en-US">
                <a:solidFill>
                  <a:srgbClr val="3380E6"/>
                </a:solidFill>
                <a:latin typeface="Arial"/>
              </a:rPr>
              <a:t>Examples Using the </a:t>
            </a:r>
            <a:r>
              <a:rPr lang="en-US">
                <a:solidFill>
                  <a:srgbClr val="3380E6"/>
                </a:solidFill>
                <a:latin typeface="Lucida Console"/>
              </a:rPr>
              <a:t>for</a:t>
            </a:r>
            <a:r>
              <a:rPr lang="en-US">
                <a:solidFill>
                  <a:srgbClr val="3380E6"/>
                </a:solidFill>
                <a:latin typeface="Arial"/>
              </a:rPr>
              <a:t> Statement (Cont.)</a:t>
            </a:r>
          </a:p>
        </p:txBody>
      </p:sp>
      <p:sp>
        <p:nvSpPr>
          <p:cNvPr id="50179" name="Text Placeholder 2">
            <a:extLst>
              <a:ext uri="{FF2B5EF4-FFF2-40B4-BE49-F238E27FC236}">
                <a16:creationId xmlns:a16="http://schemas.microsoft.com/office/drawing/2014/main" id="{CAC98DF7-CCB3-D7F5-ADD0-523040FFCAF1}"/>
              </a:ext>
            </a:extLst>
          </p:cNvPr>
          <p:cNvSpPr>
            <a:spLocks noGrp="1"/>
          </p:cNvSpPr>
          <p:nvPr>
            <p:ph type="body" idx="1"/>
          </p:nvPr>
        </p:nvSpPr>
        <p:spPr/>
        <p:txBody>
          <a:bodyPr/>
          <a:lstStyle/>
          <a:p>
            <a:pPr eaLnBrk="1" hangingPunct="1">
              <a:lnSpc>
                <a:spcPct val="80000"/>
              </a:lnSpc>
            </a:pPr>
            <a:r>
              <a:rPr lang="en-US" altLang="en-GH" sz="2500">
                <a:solidFill>
                  <a:srgbClr val="000000"/>
                </a:solidFill>
                <a:latin typeface="Times New Roman" panose="02020603050405020304" pitchFamily="18" charset="0"/>
              </a:rPr>
              <a:t>In the format specifier </a:t>
            </a:r>
            <a:r>
              <a:rPr lang="en-US" altLang="en-GH" sz="2500">
                <a:solidFill>
                  <a:srgbClr val="000000"/>
                </a:solidFill>
                <a:latin typeface="Lucida Console" panose="020B0609040504020204" pitchFamily="49" charset="0"/>
              </a:rPr>
              <a:t>%,20.2f</a:t>
            </a:r>
            <a:r>
              <a:rPr lang="en-US" altLang="en-GH" sz="2500">
                <a:solidFill>
                  <a:srgbClr val="000000"/>
                </a:solidFill>
                <a:latin typeface="Times New Roman" panose="02020603050405020304" pitchFamily="18" charset="0"/>
                <a:cs typeface="Times New Roman" panose="02020603050405020304" pitchFamily="18" charset="0"/>
              </a:rPr>
              <a:t>, the </a:t>
            </a:r>
            <a:r>
              <a:rPr lang="en-US" altLang="en-GH" sz="2500" b="1">
                <a:solidFill>
                  <a:srgbClr val="0000FF"/>
                </a:solidFill>
                <a:latin typeface="Times New Roman" panose="02020603050405020304" pitchFamily="18" charset="0"/>
                <a:cs typeface="Times New Roman" panose="02020603050405020304" pitchFamily="18" charset="0"/>
              </a:rPr>
              <a:t>comma (,) formatting flag</a:t>
            </a:r>
            <a:r>
              <a:rPr lang="en-US" altLang="en-GH" sz="2500" b="1">
                <a:solidFill>
                  <a:srgbClr val="000000"/>
                </a:solidFill>
                <a:latin typeface="Times New Roman" panose="02020603050405020304" pitchFamily="18" charset="0"/>
                <a:cs typeface="Times New Roman" panose="02020603050405020304" pitchFamily="18" charset="0"/>
              </a:rPr>
              <a:t> </a:t>
            </a:r>
            <a:r>
              <a:rPr lang="en-US" altLang="en-GH" sz="2500">
                <a:solidFill>
                  <a:srgbClr val="000000"/>
                </a:solidFill>
                <a:latin typeface="Times New Roman" panose="02020603050405020304" pitchFamily="18" charset="0"/>
                <a:cs typeface="Times New Roman" panose="02020603050405020304" pitchFamily="18" charset="0"/>
              </a:rPr>
              <a:t>indicates that the floating-point value should be output with a</a:t>
            </a:r>
            <a:r>
              <a:rPr lang="en-US" altLang="en-GH" sz="2500" b="1">
                <a:solidFill>
                  <a:srgbClr val="000000"/>
                </a:solidFill>
                <a:latin typeface="Times New Roman" panose="02020603050405020304" pitchFamily="18" charset="0"/>
                <a:cs typeface="Times New Roman" panose="02020603050405020304" pitchFamily="18" charset="0"/>
              </a:rPr>
              <a:t> </a:t>
            </a:r>
            <a:r>
              <a:rPr lang="en-US" altLang="en-GH" sz="2500" b="1">
                <a:solidFill>
                  <a:srgbClr val="0000FF"/>
                </a:solidFill>
                <a:latin typeface="Times New Roman" panose="02020603050405020304" pitchFamily="18" charset="0"/>
                <a:cs typeface="Times New Roman" panose="02020603050405020304" pitchFamily="18" charset="0"/>
              </a:rPr>
              <a:t>grouping separator</a:t>
            </a:r>
            <a:r>
              <a:rPr lang="en-US" altLang="en-GH" sz="2500" b="1">
                <a:solidFill>
                  <a:srgbClr val="000000"/>
                </a:solidFill>
                <a:latin typeface="Times New Roman" panose="02020603050405020304" pitchFamily="18" charset="0"/>
                <a:cs typeface="Times New Roman" panose="02020603050405020304" pitchFamily="18" charset="0"/>
              </a:rPr>
              <a:t>. </a:t>
            </a:r>
          </a:p>
          <a:p>
            <a:pPr eaLnBrk="1" hangingPunct="1">
              <a:lnSpc>
                <a:spcPct val="80000"/>
              </a:lnSpc>
            </a:pPr>
            <a:r>
              <a:rPr lang="en-US" altLang="en-GH" sz="2500">
                <a:solidFill>
                  <a:srgbClr val="000000"/>
                </a:solidFill>
                <a:latin typeface="Times New Roman" panose="02020603050405020304" pitchFamily="18" charset="0"/>
              </a:rPr>
              <a:t>Separator is specific to the user’s locale (i.e., country). </a:t>
            </a:r>
          </a:p>
          <a:p>
            <a:pPr eaLnBrk="1" hangingPunct="1">
              <a:lnSpc>
                <a:spcPct val="80000"/>
              </a:lnSpc>
            </a:pPr>
            <a:r>
              <a:rPr lang="en-US" altLang="en-GH" sz="2500">
                <a:solidFill>
                  <a:srgbClr val="000000"/>
                </a:solidFill>
                <a:latin typeface="Times New Roman" panose="02020603050405020304" pitchFamily="18" charset="0"/>
              </a:rPr>
              <a:t>In the United States, the number will be output using commas to separate every three digits and a decimal point to separate the fractional part of the number, as in 1,234.45. </a:t>
            </a:r>
          </a:p>
          <a:p>
            <a:pPr eaLnBrk="1" hangingPunct="1">
              <a:lnSpc>
                <a:spcPct val="80000"/>
              </a:lnSpc>
            </a:pPr>
            <a:r>
              <a:rPr lang="en-US" altLang="en-GH" sz="2500">
                <a:solidFill>
                  <a:srgbClr val="000000"/>
                </a:solidFill>
                <a:latin typeface="Times New Roman" panose="02020603050405020304" pitchFamily="18" charset="0"/>
              </a:rPr>
              <a:t>The number </a:t>
            </a:r>
            <a:r>
              <a:rPr lang="en-US" altLang="en-GH" sz="2500">
                <a:solidFill>
                  <a:srgbClr val="000000"/>
                </a:solidFill>
                <a:latin typeface="Lucida Console" panose="020B0609040504020204" pitchFamily="49" charset="0"/>
              </a:rPr>
              <a:t>20</a:t>
            </a:r>
            <a:r>
              <a:rPr lang="en-US" altLang="en-GH" sz="2500">
                <a:solidFill>
                  <a:srgbClr val="000000"/>
                </a:solidFill>
                <a:latin typeface="Times New Roman" panose="02020603050405020304" pitchFamily="18" charset="0"/>
              </a:rPr>
              <a:t> in the format specification indicates that the value should be output right justified in a field width of 20 characters. </a:t>
            </a:r>
          </a:p>
          <a:p>
            <a:pPr eaLnBrk="1" hangingPunct="1">
              <a:lnSpc>
                <a:spcPct val="80000"/>
              </a:lnSpc>
            </a:pPr>
            <a:r>
              <a:rPr lang="en-US" altLang="en-GH" sz="2500">
                <a:solidFill>
                  <a:srgbClr val="000000"/>
                </a:solidFill>
                <a:latin typeface="Times New Roman" panose="02020603050405020304" pitchFamily="18" charset="0"/>
              </a:rPr>
              <a:t>The </a:t>
            </a:r>
            <a:r>
              <a:rPr lang="en-US" altLang="en-GH" sz="2500">
                <a:solidFill>
                  <a:srgbClr val="000000"/>
                </a:solidFill>
                <a:latin typeface="Lucida Console" panose="020B0609040504020204" pitchFamily="49" charset="0"/>
              </a:rPr>
              <a:t>.2</a:t>
            </a:r>
            <a:r>
              <a:rPr lang="en-US" altLang="en-GH" sz="2500">
                <a:solidFill>
                  <a:srgbClr val="000000"/>
                </a:solidFill>
                <a:latin typeface="Times New Roman" panose="02020603050405020304" pitchFamily="18" charset="0"/>
              </a:rPr>
              <a:t> specifies the formatted number’s precision—in this case, the number is rounded to the nearest hundredth and output with two digits to the right of the decimal point.</a:t>
            </a:r>
          </a:p>
        </p:txBody>
      </p:sp>
      <p:sp>
        <p:nvSpPr>
          <p:cNvPr id="4" name="Footer Placeholder 3">
            <a:extLst>
              <a:ext uri="{FF2B5EF4-FFF2-40B4-BE49-F238E27FC236}">
                <a16:creationId xmlns:a16="http://schemas.microsoft.com/office/drawing/2014/main" id="{530595C3-FBDC-59C0-498B-8160C16AE03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1" descr="ch05imageslides_Page_23.png">
            <a:extLst>
              <a:ext uri="{FF2B5EF4-FFF2-40B4-BE49-F238E27FC236}">
                <a16:creationId xmlns:a16="http://schemas.microsoft.com/office/drawing/2014/main" id="{AB89E6FC-77E5-421A-92B0-E9C3CA4A9A74}"/>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F567831C-81CA-3F8F-8655-BED746BD56D5}"/>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10ED-9187-F0CE-8D1D-90C1FE5D5DDF}"/>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5.5  </a:t>
            </a:r>
            <a:r>
              <a:rPr lang="en-US">
                <a:solidFill>
                  <a:srgbClr val="3380E6"/>
                </a:solidFill>
                <a:latin typeface="Lucida Console"/>
              </a:rPr>
              <a:t>do</a:t>
            </a:r>
            <a:r>
              <a:rPr lang="en-US">
                <a:solidFill>
                  <a:srgbClr val="3380E6"/>
                </a:solidFill>
                <a:latin typeface="Arial"/>
              </a:rPr>
              <a:t>…</a:t>
            </a:r>
            <a:r>
              <a:rPr lang="en-US">
                <a:solidFill>
                  <a:srgbClr val="3380E6"/>
                </a:solidFill>
                <a:latin typeface="Lucida Console"/>
              </a:rPr>
              <a:t>while</a:t>
            </a:r>
            <a:r>
              <a:rPr lang="en-US">
                <a:solidFill>
                  <a:srgbClr val="3380E6"/>
                </a:solidFill>
                <a:latin typeface="Arial"/>
              </a:rPr>
              <a:t> Repetition Statement</a:t>
            </a:r>
          </a:p>
        </p:txBody>
      </p:sp>
      <p:sp>
        <p:nvSpPr>
          <p:cNvPr id="52227" name="Text Placeholder 2">
            <a:extLst>
              <a:ext uri="{FF2B5EF4-FFF2-40B4-BE49-F238E27FC236}">
                <a16:creationId xmlns:a16="http://schemas.microsoft.com/office/drawing/2014/main" id="{56688D13-D9DC-0D54-EE2D-03F303948D33}"/>
              </a:ext>
            </a:extLst>
          </p:cNvPr>
          <p:cNvSpPr>
            <a:spLocks noGrp="1"/>
          </p:cNvSpPr>
          <p:nvPr>
            <p:ph type="body" idx="1"/>
          </p:nvPr>
        </p:nvSpPr>
        <p:spPr/>
        <p:txBody>
          <a:bodyPr/>
          <a:lstStyle/>
          <a:p>
            <a:pPr eaLnBrk="1" hangingPunct="1">
              <a:lnSpc>
                <a:spcPct val="90000"/>
              </a:lnSpc>
            </a:pPr>
            <a:r>
              <a:rPr lang="en-US" altLang="en-GH">
                <a:solidFill>
                  <a:srgbClr val="000000"/>
                </a:solidFill>
                <a:latin typeface="Times New Roman" panose="02020603050405020304" pitchFamily="18" charset="0"/>
              </a:rPr>
              <a:t>The </a:t>
            </a:r>
            <a:r>
              <a:rPr lang="en-US" altLang="en-GH">
                <a:solidFill>
                  <a:srgbClr val="0000FF"/>
                </a:solidFill>
                <a:latin typeface="LucidaSansTypewriter" pitchFamily="49" charset="0"/>
              </a:rPr>
              <a:t>do</a:t>
            </a:r>
            <a:r>
              <a:rPr lang="en-US" altLang="en-GH">
                <a:solidFill>
                  <a:srgbClr val="0000FF"/>
                </a:solidFill>
                <a:latin typeface="AGaramond Bold" pitchFamily="50" charset="0"/>
              </a:rPr>
              <a:t>…</a:t>
            </a:r>
            <a:r>
              <a:rPr lang="en-US" altLang="en-GH">
                <a:solidFill>
                  <a:srgbClr val="0000FF"/>
                </a:solidFill>
                <a:latin typeface="LucidaSansTypewriter" pitchFamily="49" charset="0"/>
              </a:rPr>
              <a:t>while</a:t>
            </a:r>
            <a:r>
              <a:rPr lang="en-US" altLang="en-GH" b="1">
                <a:solidFill>
                  <a:srgbClr val="0000FF"/>
                </a:solidFill>
                <a:latin typeface="Times New Roman" panose="02020603050405020304" pitchFamily="18" charset="0"/>
                <a:cs typeface="Times New Roman" panose="02020603050405020304" pitchFamily="18" charset="0"/>
              </a:rPr>
              <a:t> repetition statement</a:t>
            </a:r>
            <a:r>
              <a:rPr lang="en-US" altLang="en-GH">
                <a:solidFill>
                  <a:srgbClr val="000000"/>
                </a:solidFill>
                <a:latin typeface="Times New Roman" panose="02020603050405020304" pitchFamily="18" charset="0"/>
                <a:cs typeface="Times New Roman" panose="02020603050405020304" pitchFamily="18" charset="0"/>
              </a:rPr>
              <a:t> is similar to 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cs typeface="Times New Roman" panose="02020603050405020304" pitchFamily="18" charset="0"/>
              </a:rPr>
              <a:t> statement. </a:t>
            </a:r>
          </a:p>
          <a:p>
            <a:pPr eaLnBrk="1" hangingPunct="1">
              <a:lnSpc>
                <a:spcPct val="90000"/>
              </a:lnSpc>
            </a:pPr>
            <a:r>
              <a:rPr lang="en-US" altLang="en-GH">
                <a:solidFill>
                  <a:srgbClr val="000000"/>
                </a:solidFill>
                <a:latin typeface="Times New Roman" panose="02020603050405020304" pitchFamily="18" charset="0"/>
              </a:rPr>
              <a:t>In 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the program tests the loop-continuation condition at the beginning of the loop, before executing the loop’s body; if the condition is false, the body never executes. </a:t>
            </a:r>
          </a:p>
          <a:p>
            <a:pPr eaLnBrk="1" hangingPunct="1">
              <a:lnSpc>
                <a:spcPct val="90000"/>
              </a:lnSpc>
            </a:pPr>
            <a:r>
              <a:rPr lang="en-US" altLang="en-GH">
                <a:solidFill>
                  <a:srgbClr val="000000"/>
                </a:solidFill>
                <a:latin typeface="Times New Roman" panose="02020603050405020304" pitchFamily="18" charset="0"/>
              </a:rPr>
              <a:t>The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tests the loop-continuation condition </a:t>
            </a:r>
            <a:r>
              <a:rPr lang="en-US" altLang="en-GH" i="1">
                <a:solidFill>
                  <a:srgbClr val="000000"/>
                </a:solidFill>
                <a:latin typeface="Times New Roman" panose="02020603050405020304" pitchFamily="18" charset="0"/>
              </a:rPr>
              <a:t>after executing the loop’s body</a:t>
            </a:r>
            <a:r>
              <a:rPr lang="en-US" altLang="en-GH">
                <a:solidFill>
                  <a:srgbClr val="000000"/>
                </a:solidFill>
                <a:latin typeface="Times New Roman" panose="02020603050405020304" pitchFamily="18" charset="0"/>
              </a:rPr>
              <a:t>; therefore, the body always executes at least once. </a:t>
            </a:r>
          </a:p>
          <a:p>
            <a:pPr eaLnBrk="1" hangingPunct="1">
              <a:lnSpc>
                <a:spcPct val="90000"/>
              </a:lnSpc>
            </a:pPr>
            <a:r>
              <a:rPr lang="en-US" altLang="en-GH">
                <a:solidFill>
                  <a:srgbClr val="000000"/>
                </a:solidFill>
                <a:latin typeface="Times New Roman" panose="02020603050405020304" pitchFamily="18" charset="0"/>
              </a:rPr>
              <a:t>When a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terminates, execution continues with the next statement in sequence. </a:t>
            </a:r>
          </a:p>
        </p:txBody>
      </p:sp>
      <p:sp>
        <p:nvSpPr>
          <p:cNvPr id="4" name="Footer Placeholder 3">
            <a:extLst>
              <a:ext uri="{FF2B5EF4-FFF2-40B4-BE49-F238E27FC236}">
                <a16:creationId xmlns:a16="http://schemas.microsoft.com/office/drawing/2014/main" id="{B6798B61-8903-E8D8-A8C7-762585B02321}"/>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Picture 1" descr="ch05imageslides_Page_27.png">
            <a:extLst>
              <a:ext uri="{FF2B5EF4-FFF2-40B4-BE49-F238E27FC236}">
                <a16:creationId xmlns:a16="http://schemas.microsoft.com/office/drawing/2014/main" id="{4E7D13D8-0162-46AF-36A2-EC389441AE2A}"/>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8F1B5A2-D8DB-BF0C-D7C3-B488403C74A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597BA-4244-380F-CB24-D38835DD968B}"/>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5.5  </a:t>
            </a:r>
            <a:r>
              <a:rPr lang="en-US">
                <a:solidFill>
                  <a:srgbClr val="3380E6"/>
                </a:solidFill>
                <a:latin typeface="Lucida Console"/>
              </a:rPr>
              <a:t>do</a:t>
            </a:r>
            <a:r>
              <a:rPr lang="en-US">
                <a:solidFill>
                  <a:srgbClr val="3380E6"/>
                </a:solidFill>
                <a:latin typeface="Arial"/>
              </a:rPr>
              <a:t>…</a:t>
            </a:r>
            <a:r>
              <a:rPr lang="en-US">
                <a:solidFill>
                  <a:srgbClr val="3380E6"/>
                </a:solidFill>
                <a:latin typeface="Lucida Console"/>
              </a:rPr>
              <a:t>while</a:t>
            </a:r>
            <a:r>
              <a:rPr lang="en-US">
                <a:solidFill>
                  <a:srgbClr val="3380E6"/>
                </a:solidFill>
                <a:latin typeface="Arial"/>
              </a:rPr>
              <a:t> Repetition Statement (Cont.)</a:t>
            </a:r>
          </a:p>
        </p:txBody>
      </p:sp>
      <p:sp>
        <p:nvSpPr>
          <p:cNvPr id="54275" name="Text Placeholder 2">
            <a:extLst>
              <a:ext uri="{FF2B5EF4-FFF2-40B4-BE49-F238E27FC236}">
                <a16:creationId xmlns:a16="http://schemas.microsoft.com/office/drawing/2014/main" id="{45E7E40F-BA0F-8FCB-F416-EBC4A94DF73B}"/>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Figure 5.8 contains the UML activity diagram for the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a:t>
            </a:r>
          </a:p>
          <a:p>
            <a:pPr eaLnBrk="1" hangingPunct="1"/>
            <a:r>
              <a:rPr lang="en-US" altLang="en-GH">
                <a:solidFill>
                  <a:srgbClr val="000000"/>
                </a:solidFill>
                <a:latin typeface="Times New Roman" panose="02020603050405020304" pitchFamily="18" charset="0"/>
              </a:rPr>
              <a:t>The diagram makes it clear that the loop-continuation condition is not evaluated until after the loop performs the action state at least once.</a:t>
            </a:r>
          </a:p>
        </p:txBody>
      </p:sp>
      <p:sp>
        <p:nvSpPr>
          <p:cNvPr id="4" name="Footer Placeholder 3">
            <a:extLst>
              <a:ext uri="{FF2B5EF4-FFF2-40B4-BE49-F238E27FC236}">
                <a16:creationId xmlns:a16="http://schemas.microsoft.com/office/drawing/2014/main" id="{D5D92566-DAF1-7593-0251-77606F71ADC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Picture 1" descr="ch05imageslides_Page_28.png">
            <a:extLst>
              <a:ext uri="{FF2B5EF4-FFF2-40B4-BE49-F238E27FC236}">
                <a16:creationId xmlns:a16="http://schemas.microsoft.com/office/drawing/2014/main" id="{0319EA54-DE02-0D45-E3ED-EEF44BA582A0}"/>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98BA2B4-FEE0-63B6-19BF-150889CABD0C}"/>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9F506-FE7D-52F4-10FE-C5096616E400}"/>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5.5  </a:t>
            </a:r>
            <a:r>
              <a:rPr lang="en-US">
                <a:solidFill>
                  <a:srgbClr val="3380E6"/>
                </a:solidFill>
                <a:latin typeface="Lucida Console"/>
              </a:rPr>
              <a:t>do</a:t>
            </a:r>
            <a:r>
              <a:rPr lang="en-US">
                <a:solidFill>
                  <a:srgbClr val="3380E6"/>
                </a:solidFill>
                <a:latin typeface="Arial"/>
              </a:rPr>
              <a:t>…</a:t>
            </a:r>
            <a:r>
              <a:rPr lang="en-US">
                <a:solidFill>
                  <a:srgbClr val="3380E6"/>
                </a:solidFill>
                <a:latin typeface="Lucida Console"/>
              </a:rPr>
              <a:t>while</a:t>
            </a:r>
            <a:r>
              <a:rPr lang="en-US">
                <a:solidFill>
                  <a:srgbClr val="3380E6"/>
                </a:solidFill>
                <a:latin typeface="Arial"/>
              </a:rPr>
              <a:t> Repetition Statement (Cont.)</a:t>
            </a:r>
          </a:p>
        </p:txBody>
      </p:sp>
      <p:sp>
        <p:nvSpPr>
          <p:cNvPr id="56323" name="Text Placeholder 2">
            <a:extLst>
              <a:ext uri="{FF2B5EF4-FFF2-40B4-BE49-F238E27FC236}">
                <a16:creationId xmlns:a16="http://schemas.microsoft.com/office/drawing/2014/main" id="{DCCEED49-D1A5-C7A9-D95A-D708EA981149}"/>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Braces are not required in the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repetition statement if there’s only one statement in the body. </a:t>
            </a:r>
          </a:p>
          <a:p>
            <a:pPr eaLnBrk="1" hangingPunct="1"/>
            <a:r>
              <a:rPr lang="en-US" altLang="en-GH">
                <a:solidFill>
                  <a:srgbClr val="000000"/>
                </a:solidFill>
                <a:latin typeface="Times New Roman" panose="02020603050405020304" pitchFamily="18" charset="0"/>
              </a:rPr>
              <a:t>Most programmers include the braces, to avoid confusion between 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statements. </a:t>
            </a:r>
          </a:p>
          <a:p>
            <a:pPr eaLnBrk="1" hangingPunct="1"/>
            <a:r>
              <a:rPr lang="en-US" altLang="en-GH">
                <a:solidFill>
                  <a:srgbClr val="000000"/>
                </a:solidFill>
                <a:latin typeface="Times New Roman" panose="02020603050405020304" pitchFamily="18" charset="0"/>
              </a:rPr>
              <a:t>Thus, the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with one body statement is usually written as follows:</a:t>
            </a:r>
          </a:p>
          <a:p>
            <a:pPr lvl="2" eaLnBrk="1" hangingPunct="1"/>
            <a:r>
              <a:rPr lang="en-US" altLang="en-GH">
                <a:solidFill>
                  <a:srgbClr val="0000FF"/>
                </a:solidFill>
                <a:latin typeface="Lucida Console" panose="020B0609040504020204" pitchFamily="49" charset="0"/>
              </a:rPr>
              <a:t>do</a:t>
            </a:r>
            <a:r>
              <a:rPr lang="en-US" altLang="en-GH">
                <a:solidFill>
                  <a:srgbClr val="000000"/>
                </a:solidFill>
                <a:latin typeface="Lucida Console" panose="020B0609040504020204" pitchFamily="49" charset="0"/>
              </a:rPr>
              <a:t> </a:t>
            </a:r>
            <a:br>
              <a:rPr lang="en-US" altLang="en-GH">
                <a:solidFill>
                  <a:srgbClr val="000000"/>
                </a:solidFill>
                <a:latin typeface="Lucida Console" panose="020B0609040504020204" pitchFamily="49" charset="0"/>
              </a:rPr>
            </a:br>
            <a:r>
              <a:rPr lang="en-US" altLang="en-GH">
                <a:solidFill>
                  <a:srgbClr val="000000"/>
                </a:solidFill>
                <a:latin typeface="Lucida Console" panose="020B0609040504020204" pitchFamily="49" charset="0"/>
              </a:rPr>
              <a:t>{</a:t>
            </a:r>
            <a:br>
              <a:rPr lang="en-US" altLang="en-GH">
                <a:solidFill>
                  <a:srgbClr val="000000"/>
                </a:solidFill>
                <a:latin typeface="Lucida Console" panose="020B0609040504020204" pitchFamily="49" charset="0"/>
              </a:rPr>
            </a:br>
            <a:r>
              <a:rPr lang="en-US" altLang="en-GH">
                <a:solidFill>
                  <a:srgbClr val="000000"/>
                </a:solidFill>
                <a:latin typeface="Lucida Console" panose="020B0609040504020204" pitchFamily="49" charset="0"/>
              </a:rPr>
              <a:t>   </a:t>
            </a:r>
            <a:r>
              <a:rPr lang="en-US" altLang="en-GH" i="1">
                <a:solidFill>
                  <a:srgbClr val="000000"/>
                </a:solidFill>
                <a:latin typeface="AGaramond" pitchFamily="50" charset="0"/>
              </a:rPr>
              <a:t>statement</a:t>
            </a:r>
            <a:br>
              <a:rPr lang="en-US" altLang="en-GH" i="1">
                <a:solidFill>
                  <a:srgbClr val="000000"/>
                </a:solidFill>
                <a:latin typeface="AGaramond" pitchFamily="50" charset="0"/>
              </a:rPr>
            </a:br>
            <a:r>
              <a:rPr lang="en-US" altLang="en-GH">
                <a:solidFill>
                  <a:srgbClr val="000000"/>
                </a:solidFill>
                <a:latin typeface="Lucida Console" panose="020B0609040504020204" pitchFamily="49" charset="0"/>
              </a:rPr>
              <a:t>} </a:t>
            </a:r>
            <a:r>
              <a:rPr lang="en-US" altLang="en-GH">
                <a:solidFill>
                  <a:srgbClr val="0000FF"/>
                </a:solidFill>
                <a:latin typeface="Lucida Console" panose="020B0609040504020204" pitchFamily="49" charset="0"/>
              </a:rPr>
              <a:t>while</a:t>
            </a:r>
            <a:r>
              <a:rPr lang="en-US" altLang="en-GH">
                <a:solidFill>
                  <a:srgbClr val="000000"/>
                </a:solidFill>
                <a:latin typeface="Lucida Console" panose="020B0609040504020204" pitchFamily="49" charset="0"/>
              </a:rPr>
              <a:t> ( </a:t>
            </a:r>
            <a:r>
              <a:rPr lang="en-US" altLang="en-GH" i="1">
                <a:solidFill>
                  <a:srgbClr val="000000"/>
                </a:solidFill>
                <a:latin typeface="AGaramond" pitchFamily="50" charset="0"/>
              </a:rPr>
              <a:t>condition</a:t>
            </a:r>
            <a:r>
              <a:rPr lang="en-US" altLang="en-GH">
                <a:solidFill>
                  <a:srgbClr val="000000"/>
                </a:solidFill>
                <a:latin typeface="Lucida Console" panose="020B0609040504020204" pitchFamily="49" charset="0"/>
              </a:rPr>
              <a:t> ); </a:t>
            </a:r>
            <a:r>
              <a:rPr lang="en-US" altLang="en-GH">
                <a:solidFill>
                  <a:srgbClr val="000000"/>
                </a:solidFill>
                <a:latin typeface="AGaramond" pitchFamily="50" charset="0"/>
              </a:rPr>
              <a:t> </a:t>
            </a:r>
            <a:r>
              <a:rPr lang="en-US" altLang="en-GH">
                <a:solidFill>
                  <a:srgbClr val="000000"/>
                </a:solidFill>
                <a:latin typeface="Lucida Console" panose="020B0609040504020204" pitchFamily="49" charset="0"/>
              </a:rPr>
              <a:t>  </a:t>
            </a:r>
          </a:p>
        </p:txBody>
      </p:sp>
      <p:sp>
        <p:nvSpPr>
          <p:cNvPr id="4" name="Footer Placeholder 3">
            <a:extLst>
              <a:ext uri="{FF2B5EF4-FFF2-40B4-BE49-F238E27FC236}">
                <a16:creationId xmlns:a16="http://schemas.microsoft.com/office/drawing/2014/main" id="{40BDF8C5-0263-8C0D-4440-E00E93A270D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1" descr="ch05imageslides_Page_26.png">
            <a:extLst>
              <a:ext uri="{FF2B5EF4-FFF2-40B4-BE49-F238E27FC236}">
                <a16:creationId xmlns:a16="http://schemas.microsoft.com/office/drawing/2014/main" id="{AB63D667-74A5-5F12-BE9E-0973CFCE711C}"/>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E0C7A10A-45C6-BE55-0E18-CF9636B97FE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A6220-6511-0908-1004-732F5AC6A2F4}"/>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a:t>
            </a:r>
          </a:p>
        </p:txBody>
      </p:sp>
      <p:sp>
        <p:nvSpPr>
          <p:cNvPr id="58371" name="Text Placeholder 2">
            <a:extLst>
              <a:ext uri="{FF2B5EF4-FFF2-40B4-BE49-F238E27FC236}">
                <a16:creationId xmlns:a16="http://schemas.microsoft.com/office/drawing/2014/main" id="{980BD951-A469-B04A-B35F-B4FF741CE613}"/>
              </a:ext>
            </a:extLst>
          </p:cNvPr>
          <p:cNvSpPr>
            <a:spLocks noGrp="1"/>
          </p:cNvSpPr>
          <p:nvPr>
            <p:ph type="body" idx="1"/>
          </p:nvPr>
        </p:nvSpPr>
        <p:spPr/>
        <p:txBody>
          <a:bodyPr/>
          <a:lstStyle/>
          <a:p>
            <a:pPr eaLnBrk="1" hangingPunct="1"/>
            <a:r>
              <a:rPr lang="en-US" altLang="en-GH">
                <a:solidFill>
                  <a:srgbClr val="0000FF"/>
                </a:solidFill>
                <a:latin typeface="LucidaSansTypewriter" pitchFamily="49" charset="0"/>
              </a:rPr>
              <a:t>switch</a:t>
            </a:r>
            <a:r>
              <a:rPr lang="en-US" altLang="en-GH" b="1">
                <a:solidFill>
                  <a:srgbClr val="0000FF"/>
                </a:solidFill>
                <a:latin typeface="AGaramond Bold" pitchFamily="50" charset="0"/>
              </a:rPr>
              <a:t> </a:t>
            </a:r>
            <a:r>
              <a:rPr lang="en-US" altLang="en-GH" b="1">
                <a:solidFill>
                  <a:srgbClr val="0000FF"/>
                </a:solidFill>
                <a:latin typeface="Times New Roman" panose="02020603050405020304" pitchFamily="18" charset="0"/>
                <a:cs typeface="Times New Roman" panose="02020603050405020304" pitchFamily="18" charset="0"/>
              </a:rPr>
              <a:t>multiple-selection statement</a:t>
            </a:r>
            <a:r>
              <a:rPr lang="en-US" altLang="en-GH" b="1">
                <a:solidFill>
                  <a:srgbClr val="000000"/>
                </a:solidFill>
                <a:latin typeface="Times New Roman" panose="02020603050405020304" pitchFamily="18" charset="0"/>
                <a:cs typeface="Times New Roman" panose="02020603050405020304" pitchFamily="18" charset="0"/>
              </a:rPr>
              <a:t> </a:t>
            </a:r>
            <a:r>
              <a:rPr lang="en-US" altLang="en-GH">
                <a:solidFill>
                  <a:srgbClr val="000000"/>
                </a:solidFill>
                <a:latin typeface="Times New Roman" panose="02020603050405020304" pitchFamily="18" charset="0"/>
              </a:rPr>
              <a:t>performs different actions based on the possible values of a </a:t>
            </a:r>
            <a:r>
              <a:rPr lang="en-US" altLang="en-GH" b="1">
                <a:solidFill>
                  <a:srgbClr val="0000FF"/>
                </a:solidFill>
                <a:latin typeface="Times New Roman" panose="02020603050405020304" pitchFamily="18" charset="0"/>
                <a:cs typeface="Times New Roman" panose="02020603050405020304" pitchFamily="18" charset="0"/>
              </a:rPr>
              <a:t>constant integral expression</a:t>
            </a:r>
            <a:r>
              <a:rPr lang="en-US" altLang="en-GH" b="1">
                <a:solidFill>
                  <a:srgbClr val="000000"/>
                </a:solidFill>
                <a:latin typeface="Times New Roman" panose="02020603050405020304" pitchFamily="18" charset="0"/>
                <a:cs typeface="Times New Roman" panose="02020603050405020304" pitchFamily="18" charset="0"/>
              </a:rPr>
              <a:t> </a:t>
            </a:r>
            <a:r>
              <a:rPr lang="en-US" altLang="en-GH">
                <a:solidFill>
                  <a:srgbClr val="000000"/>
                </a:solidFill>
                <a:latin typeface="Times New Roman" panose="02020603050405020304" pitchFamily="18" charset="0"/>
              </a:rPr>
              <a:t>of type </a:t>
            </a:r>
            <a:r>
              <a:rPr lang="en-US" altLang="en-GH">
                <a:solidFill>
                  <a:srgbClr val="000000"/>
                </a:solidFill>
                <a:latin typeface="Lucida Console" panose="020B0609040504020204" pitchFamily="49" charset="0"/>
              </a:rPr>
              <a:t>byte</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short</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int</a:t>
            </a:r>
            <a:r>
              <a:rPr lang="en-US" altLang="en-GH">
                <a:solidFill>
                  <a:srgbClr val="000000"/>
                </a:solidFill>
                <a:latin typeface="Times New Roman" panose="02020603050405020304" pitchFamily="18" charset="0"/>
              </a:rPr>
              <a:t> or </a:t>
            </a:r>
            <a:r>
              <a:rPr lang="en-US" altLang="en-GH">
                <a:solidFill>
                  <a:srgbClr val="000000"/>
                </a:solidFill>
                <a:latin typeface="Lucida Console" panose="020B0609040504020204" pitchFamily="49" charset="0"/>
              </a:rPr>
              <a:t>char</a:t>
            </a:r>
            <a:r>
              <a:rPr lang="en-US" altLang="en-GH">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2E2BD3E4-648A-DEB8-503D-BF6EE9C5BC7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1" descr="ch05imageslides_Page_27.png">
            <a:extLst>
              <a:ext uri="{FF2B5EF4-FFF2-40B4-BE49-F238E27FC236}">
                <a16:creationId xmlns:a16="http://schemas.microsoft.com/office/drawing/2014/main" id="{3302FA5E-C12B-531D-C42E-0D0AC84A8070}"/>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7D3BFD14-7FD7-A955-B42D-9062B3033541}"/>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FA578-29A4-93B1-2A4F-3CF8FF689621}"/>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5.2  </a:t>
            </a:r>
            <a:r>
              <a:rPr lang="en-US" dirty="0">
                <a:solidFill>
                  <a:srgbClr val="3380E6"/>
                </a:solidFill>
                <a:latin typeface="Arial"/>
              </a:rPr>
              <a:t>Essentials of Counter-Controlled Repetition</a:t>
            </a:r>
          </a:p>
        </p:txBody>
      </p:sp>
      <p:sp>
        <p:nvSpPr>
          <p:cNvPr id="14339" name="Text Placeholder 2">
            <a:extLst>
              <a:ext uri="{FF2B5EF4-FFF2-40B4-BE49-F238E27FC236}">
                <a16:creationId xmlns:a16="http://schemas.microsoft.com/office/drawing/2014/main" id="{C0F7387B-7F7C-5E54-6803-E14AE8DA16AA}"/>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Counter-controlled repetition requires</a:t>
            </a:r>
          </a:p>
          <a:p>
            <a:pPr lvl="1" eaLnBrk="1" hangingPunct="1"/>
            <a:r>
              <a:rPr lang="en-US" altLang="en-GH">
                <a:solidFill>
                  <a:srgbClr val="000000"/>
                </a:solidFill>
                <a:latin typeface="Times New Roman" panose="02020603050405020304" pitchFamily="18" charset="0"/>
                <a:cs typeface="Times New Roman" panose="02020603050405020304" pitchFamily="18" charset="0"/>
              </a:rPr>
              <a:t>a </a:t>
            </a:r>
            <a:r>
              <a:rPr lang="en-US" altLang="en-GH" b="1">
                <a:solidFill>
                  <a:srgbClr val="0000FF"/>
                </a:solidFill>
                <a:latin typeface="Times New Roman" panose="02020603050405020304" pitchFamily="18" charset="0"/>
                <a:cs typeface="Times New Roman" panose="02020603050405020304" pitchFamily="18" charset="0"/>
              </a:rPr>
              <a:t>control variable</a:t>
            </a:r>
            <a:r>
              <a:rPr lang="en-US" altLang="en-GH">
                <a:solidFill>
                  <a:srgbClr val="000000"/>
                </a:solidFill>
                <a:latin typeface="Times New Roman" panose="02020603050405020304" pitchFamily="18" charset="0"/>
                <a:cs typeface="Times New Roman" panose="02020603050405020304" pitchFamily="18" charset="0"/>
              </a:rPr>
              <a:t> (or loop counter)</a:t>
            </a:r>
          </a:p>
          <a:p>
            <a:pPr lvl="1" eaLnBrk="1" hangingPunct="1"/>
            <a:r>
              <a:rPr lang="en-US" altLang="en-GH">
                <a:solidFill>
                  <a:srgbClr val="000000"/>
                </a:solidFill>
                <a:latin typeface="Times New Roman" panose="02020603050405020304" pitchFamily="18" charset="0"/>
                <a:cs typeface="Times New Roman" panose="02020603050405020304" pitchFamily="18" charset="0"/>
              </a:rPr>
              <a:t>the </a:t>
            </a:r>
            <a:r>
              <a:rPr lang="en-US" altLang="en-GH" b="1">
                <a:solidFill>
                  <a:srgbClr val="0000FF"/>
                </a:solidFill>
                <a:latin typeface="Times New Roman" panose="02020603050405020304" pitchFamily="18" charset="0"/>
                <a:cs typeface="Times New Roman" panose="02020603050405020304" pitchFamily="18" charset="0"/>
              </a:rPr>
              <a:t>initial value</a:t>
            </a:r>
            <a:r>
              <a:rPr lang="en-US" altLang="en-GH">
                <a:solidFill>
                  <a:srgbClr val="000000"/>
                </a:solidFill>
                <a:latin typeface="Times New Roman" panose="02020603050405020304" pitchFamily="18" charset="0"/>
                <a:cs typeface="Times New Roman" panose="02020603050405020304" pitchFamily="18" charset="0"/>
              </a:rPr>
              <a:t> of the control variable</a:t>
            </a:r>
          </a:p>
          <a:p>
            <a:pPr lvl="1" eaLnBrk="1" hangingPunct="1"/>
            <a:r>
              <a:rPr lang="en-US" altLang="en-GH">
                <a:solidFill>
                  <a:srgbClr val="000000"/>
                </a:solidFill>
                <a:latin typeface="Times New Roman" panose="02020603050405020304" pitchFamily="18" charset="0"/>
                <a:cs typeface="Times New Roman" panose="02020603050405020304" pitchFamily="18" charset="0"/>
              </a:rPr>
              <a:t>the </a:t>
            </a:r>
            <a:r>
              <a:rPr lang="en-US" altLang="en-GH" b="1">
                <a:solidFill>
                  <a:srgbClr val="0000FF"/>
                </a:solidFill>
                <a:latin typeface="Times New Roman" panose="02020603050405020304" pitchFamily="18" charset="0"/>
                <a:cs typeface="Times New Roman" panose="02020603050405020304" pitchFamily="18" charset="0"/>
              </a:rPr>
              <a:t>increment</a:t>
            </a:r>
            <a:r>
              <a:rPr lang="en-US" altLang="en-GH" b="1">
                <a:solidFill>
                  <a:srgbClr val="000000"/>
                </a:solidFill>
                <a:latin typeface="Times New Roman" panose="02020603050405020304" pitchFamily="18" charset="0"/>
                <a:cs typeface="Times New Roman" panose="02020603050405020304" pitchFamily="18" charset="0"/>
              </a:rPr>
              <a:t> </a:t>
            </a:r>
            <a:r>
              <a:rPr lang="en-US" altLang="en-GH">
                <a:solidFill>
                  <a:srgbClr val="000000"/>
                </a:solidFill>
                <a:latin typeface="Times New Roman" panose="02020603050405020304" pitchFamily="18" charset="0"/>
                <a:cs typeface="Times New Roman" panose="02020603050405020304" pitchFamily="18" charset="0"/>
              </a:rPr>
              <a:t>(or </a:t>
            </a:r>
            <a:r>
              <a:rPr lang="en-US" altLang="en-GH" b="1">
                <a:solidFill>
                  <a:srgbClr val="0000FF"/>
                </a:solidFill>
                <a:latin typeface="Times New Roman" panose="02020603050405020304" pitchFamily="18" charset="0"/>
                <a:cs typeface="Times New Roman" panose="02020603050405020304" pitchFamily="18" charset="0"/>
              </a:rPr>
              <a:t>decrement</a:t>
            </a:r>
            <a:r>
              <a:rPr lang="en-US" altLang="en-GH">
                <a:solidFill>
                  <a:srgbClr val="000000"/>
                </a:solidFill>
                <a:latin typeface="Times New Roman" panose="02020603050405020304" pitchFamily="18" charset="0"/>
                <a:cs typeface="Times New Roman" panose="02020603050405020304" pitchFamily="18" charset="0"/>
              </a:rPr>
              <a:t>) by which the control variable is modified each time through the loop (also known as </a:t>
            </a:r>
            <a:r>
              <a:rPr lang="en-US" altLang="en-GH" b="1">
                <a:solidFill>
                  <a:srgbClr val="0000FF"/>
                </a:solidFill>
                <a:latin typeface="Times New Roman" panose="02020603050405020304" pitchFamily="18" charset="0"/>
                <a:cs typeface="Times New Roman" panose="02020603050405020304" pitchFamily="18" charset="0"/>
              </a:rPr>
              <a:t>each iteration of the loop</a:t>
            </a:r>
            <a:r>
              <a:rPr lang="en-US" altLang="en-GH">
                <a:solidFill>
                  <a:srgbClr val="000000"/>
                </a:solidFill>
                <a:latin typeface="Times New Roman" panose="02020603050405020304" pitchFamily="18" charset="0"/>
                <a:cs typeface="Times New Roman" panose="02020603050405020304" pitchFamily="18" charset="0"/>
              </a:rPr>
              <a:t>)</a:t>
            </a:r>
          </a:p>
          <a:p>
            <a:pPr lvl="1" eaLnBrk="1" hangingPunct="1"/>
            <a:r>
              <a:rPr lang="en-US" altLang="en-GH">
                <a:solidFill>
                  <a:srgbClr val="000000"/>
                </a:solidFill>
                <a:latin typeface="Times New Roman" panose="02020603050405020304" pitchFamily="18" charset="0"/>
                <a:cs typeface="Times New Roman" panose="02020603050405020304" pitchFamily="18" charset="0"/>
              </a:rPr>
              <a:t>the </a:t>
            </a:r>
            <a:r>
              <a:rPr lang="en-US" altLang="en-GH" b="1">
                <a:solidFill>
                  <a:srgbClr val="0000FF"/>
                </a:solidFill>
                <a:latin typeface="Times New Roman" panose="02020603050405020304" pitchFamily="18" charset="0"/>
                <a:cs typeface="Times New Roman" panose="02020603050405020304" pitchFamily="18" charset="0"/>
              </a:rPr>
              <a:t>loop-continuation condition</a:t>
            </a:r>
            <a:r>
              <a:rPr lang="en-US" altLang="en-GH">
                <a:solidFill>
                  <a:srgbClr val="000000"/>
                </a:solidFill>
                <a:latin typeface="Times New Roman" panose="02020603050405020304" pitchFamily="18" charset="0"/>
                <a:cs typeface="Times New Roman" panose="02020603050405020304" pitchFamily="18" charset="0"/>
              </a:rPr>
              <a:t> that determines if looping should continue.</a:t>
            </a:r>
          </a:p>
        </p:txBody>
      </p:sp>
      <p:sp>
        <p:nvSpPr>
          <p:cNvPr id="4" name="Footer Placeholder 3">
            <a:extLst>
              <a:ext uri="{FF2B5EF4-FFF2-40B4-BE49-F238E27FC236}">
                <a16:creationId xmlns:a16="http://schemas.microsoft.com/office/drawing/2014/main" id="{9C866197-FB2C-B5A9-3213-ED1208C1A90B}"/>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8" name="Picture 1" descr="ch05imageslides_Page_28.png">
            <a:extLst>
              <a:ext uri="{FF2B5EF4-FFF2-40B4-BE49-F238E27FC236}">
                <a16:creationId xmlns:a16="http://schemas.microsoft.com/office/drawing/2014/main" id="{EF08A280-1E52-CB94-3054-1AC214842F31}"/>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509C6CE1-C3AD-4A2C-36A3-FA859D9C67E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Picture 1" descr="ch05imageslides_Page_29.png">
            <a:extLst>
              <a:ext uri="{FF2B5EF4-FFF2-40B4-BE49-F238E27FC236}">
                <a16:creationId xmlns:a16="http://schemas.microsoft.com/office/drawing/2014/main" id="{6775AFB6-3DEE-24FB-01E6-6845EFCCC73A}"/>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D3CB7CB2-B921-FE8F-D680-90DE2164D88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6" name="Picture 1" descr="ch05imageslides_Page_30.png">
            <a:extLst>
              <a:ext uri="{FF2B5EF4-FFF2-40B4-BE49-F238E27FC236}">
                <a16:creationId xmlns:a16="http://schemas.microsoft.com/office/drawing/2014/main" id="{5280634F-1167-836C-9114-F1A812197745}"/>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08826A3-D911-779A-FAA0-19BF3196B3C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1" descr="ch05imageslides_Page_31.png">
            <a:extLst>
              <a:ext uri="{FF2B5EF4-FFF2-40B4-BE49-F238E27FC236}">
                <a16:creationId xmlns:a16="http://schemas.microsoft.com/office/drawing/2014/main" id="{7503760D-7397-7CA5-E9A2-6902774C86BD}"/>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7727255F-204A-1906-9657-E0341F51156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514" name="Picture 1" descr="ch05imageslides_Page_32.png">
            <a:extLst>
              <a:ext uri="{FF2B5EF4-FFF2-40B4-BE49-F238E27FC236}">
                <a16:creationId xmlns:a16="http://schemas.microsoft.com/office/drawing/2014/main" id="{7BDFC1FF-D503-186E-79F8-EB4C56BD189C}"/>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165B4FFF-DD17-8450-A5B3-C2D36407634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1" descr="ch05imageslides_Page_33.png">
            <a:extLst>
              <a:ext uri="{FF2B5EF4-FFF2-40B4-BE49-F238E27FC236}">
                <a16:creationId xmlns:a16="http://schemas.microsoft.com/office/drawing/2014/main" id="{7883CBE5-A1FC-62DB-66C8-36F1AF66C13F}"/>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C20A86C9-62C2-1A03-B4DD-6087EA06CA9C}"/>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2" name="Picture 1" descr="ch05imageslides_Page_34.png">
            <a:extLst>
              <a:ext uri="{FF2B5EF4-FFF2-40B4-BE49-F238E27FC236}">
                <a16:creationId xmlns:a16="http://schemas.microsoft.com/office/drawing/2014/main" id="{A68E195C-6A45-E1C6-C15E-71E576EEC2C5}"/>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E21D4B9-78F0-4E58-0815-D455EFB5DD37}"/>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1" descr="ch05imageslides_Page_35.png">
            <a:extLst>
              <a:ext uri="{FF2B5EF4-FFF2-40B4-BE49-F238E27FC236}">
                <a16:creationId xmlns:a16="http://schemas.microsoft.com/office/drawing/2014/main" id="{3262399E-8F51-47C0-06B6-570858EFA73E}"/>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D36C5ED3-AAEF-CD1B-F644-B0E31BDB720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1" descr="ch05imageslides_Page_36.png">
            <a:extLst>
              <a:ext uri="{FF2B5EF4-FFF2-40B4-BE49-F238E27FC236}">
                <a16:creationId xmlns:a16="http://schemas.microsoft.com/office/drawing/2014/main" id="{B7DA5018-5AE7-CCA5-D49E-A5A028802260}"/>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EE69BF01-56BF-F8A1-788B-D2C4EA2913E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Picture 1" descr="ch05imageslides_Page_37.png">
            <a:extLst>
              <a:ext uri="{FF2B5EF4-FFF2-40B4-BE49-F238E27FC236}">
                <a16:creationId xmlns:a16="http://schemas.microsoft.com/office/drawing/2014/main" id="{FDF1B54C-755D-EC44-50ED-34BCDDAD09C5}"/>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E76F24EA-4654-911B-05EB-8C6D25428BC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1" descr="ch05imageslides_Page_04.png">
            <a:extLst>
              <a:ext uri="{FF2B5EF4-FFF2-40B4-BE49-F238E27FC236}">
                <a16:creationId xmlns:a16="http://schemas.microsoft.com/office/drawing/2014/main" id="{6E512CC9-705C-30CA-651B-0B2313B374B0}"/>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65300D6-917F-632A-F3A8-39A4C68DB7F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Picture 1" descr="ch05imageslides_Page_38.png">
            <a:extLst>
              <a:ext uri="{FF2B5EF4-FFF2-40B4-BE49-F238E27FC236}">
                <a16:creationId xmlns:a16="http://schemas.microsoft.com/office/drawing/2014/main" id="{C5E4FE3B-6FBB-77F7-4FAD-B86CF2EC1DDF}"/>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EC601356-7979-63AF-A77E-1C7D1554DBB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A668C-C20F-6048-ADFF-44D0270EB242}"/>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71683" name="Text Placeholder 2">
            <a:extLst>
              <a:ext uri="{FF2B5EF4-FFF2-40B4-BE49-F238E27FC236}">
                <a16:creationId xmlns:a16="http://schemas.microsoft.com/office/drawing/2014/main" id="{3A222752-AD55-E65D-AEE8-C3BCA6C5B121}"/>
              </a:ext>
            </a:extLst>
          </p:cNvPr>
          <p:cNvSpPr>
            <a:spLocks noGrp="1"/>
          </p:cNvSpPr>
          <p:nvPr>
            <p:ph type="body" idx="1"/>
          </p:nvPr>
        </p:nvSpPr>
        <p:spPr/>
        <p:txBody>
          <a:bodyPr/>
          <a:lstStyle/>
          <a:p>
            <a:pPr eaLnBrk="1" hangingPunct="1">
              <a:lnSpc>
                <a:spcPct val="80000"/>
              </a:lnSpc>
            </a:pPr>
            <a:r>
              <a:rPr lang="en-US" altLang="en-GH" sz="2300">
                <a:solidFill>
                  <a:srgbClr val="000000"/>
                </a:solidFill>
                <a:latin typeface="Times New Roman" panose="02020603050405020304" pitchFamily="18" charset="0"/>
              </a:rPr>
              <a:t>The </a:t>
            </a:r>
            <a:r>
              <a:rPr lang="en-US" altLang="en-GH" sz="2300" b="1">
                <a:solidFill>
                  <a:srgbClr val="0000FF"/>
                </a:solidFill>
                <a:latin typeface="Times New Roman" panose="02020603050405020304" pitchFamily="18" charset="0"/>
                <a:cs typeface="Times New Roman" panose="02020603050405020304" pitchFamily="18" charset="0"/>
              </a:rPr>
              <a:t>end-of-file indicator</a:t>
            </a:r>
            <a:r>
              <a:rPr lang="en-US" altLang="en-GH" sz="2300" b="1">
                <a:solidFill>
                  <a:srgbClr val="000000"/>
                </a:solidFill>
                <a:latin typeface="Times New Roman" panose="02020603050405020304" pitchFamily="18" charset="0"/>
                <a:cs typeface="Times New Roman" panose="02020603050405020304" pitchFamily="18" charset="0"/>
              </a:rPr>
              <a:t> </a:t>
            </a:r>
            <a:r>
              <a:rPr lang="en-US" altLang="en-GH" sz="2300">
                <a:solidFill>
                  <a:srgbClr val="000000"/>
                </a:solidFill>
                <a:latin typeface="Times New Roman" panose="02020603050405020304" pitchFamily="18" charset="0"/>
              </a:rPr>
              <a:t>is a system-dependent keystroke combination which the user enters to indicate that there is no more data to input. </a:t>
            </a:r>
          </a:p>
          <a:p>
            <a:pPr eaLnBrk="1" hangingPunct="1">
              <a:lnSpc>
                <a:spcPct val="80000"/>
              </a:lnSpc>
            </a:pPr>
            <a:r>
              <a:rPr lang="en-US" altLang="en-GH" sz="2300">
                <a:solidFill>
                  <a:srgbClr val="000000"/>
                </a:solidFill>
                <a:latin typeface="Times New Roman" panose="02020603050405020304" pitchFamily="18" charset="0"/>
              </a:rPr>
              <a:t>On UNIX/Linux/Mac OS X systems, end-of-file is entered by typing the sequence</a:t>
            </a:r>
          </a:p>
          <a:p>
            <a:pPr lvl="2" eaLnBrk="1" hangingPunct="1">
              <a:lnSpc>
                <a:spcPct val="80000"/>
              </a:lnSpc>
            </a:pPr>
            <a:r>
              <a:rPr lang="en-US" altLang="en-GH" sz="1800" i="1">
                <a:solidFill>
                  <a:srgbClr val="000000"/>
                </a:solidFill>
                <a:latin typeface="AGaramond" pitchFamily="50" charset="0"/>
              </a:rPr>
              <a:t>&lt;Ctrl&gt; d</a:t>
            </a:r>
            <a:r>
              <a:rPr lang="en-US" altLang="en-GH" sz="1800" i="1">
                <a:solidFill>
                  <a:srgbClr val="000000"/>
                </a:solidFill>
                <a:latin typeface="Lucida Console" panose="020B0609040504020204" pitchFamily="49" charset="0"/>
              </a:rPr>
              <a:t> </a:t>
            </a:r>
          </a:p>
          <a:p>
            <a:pPr eaLnBrk="1" hangingPunct="1">
              <a:lnSpc>
                <a:spcPct val="80000"/>
              </a:lnSpc>
            </a:pPr>
            <a:r>
              <a:rPr lang="en-US" altLang="en-GH" sz="2300">
                <a:solidFill>
                  <a:srgbClr val="000000"/>
                </a:solidFill>
                <a:latin typeface="Times New Roman" panose="02020603050405020304" pitchFamily="18" charset="0"/>
              </a:rPr>
              <a:t>on a line by itself. This notation means to simultaneously press both the </a:t>
            </a:r>
            <a:r>
              <a:rPr lang="en-US" altLang="en-GH" sz="2300" i="1">
                <a:solidFill>
                  <a:srgbClr val="000000"/>
                </a:solidFill>
                <a:latin typeface="Times New Roman" panose="02020603050405020304" pitchFamily="18" charset="0"/>
              </a:rPr>
              <a:t>Ctrl </a:t>
            </a:r>
            <a:r>
              <a:rPr lang="en-US" altLang="en-GH" sz="2300">
                <a:solidFill>
                  <a:srgbClr val="000000"/>
                </a:solidFill>
                <a:latin typeface="Times New Roman" panose="02020603050405020304" pitchFamily="18" charset="0"/>
              </a:rPr>
              <a:t>key and the </a:t>
            </a:r>
            <a:r>
              <a:rPr lang="en-US" altLang="en-GH" sz="2300" i="1">
                <a:solidFill>
                  <a:srgbClr val="000000"/>
                </a:solidFill>
                <a:latin typeface="Times New Roman" panose="02020603050405020304" pitchFamily="18" charset="0"/>
              </a:rPr>
              <a:t>d </a:t>
            </a:r>
            <a:r>
              <a:rPr lang="en-US" altLang="en-GH" sz="2300">
                <a:solidFill>
                  <a:srgbClr val="000000"/>
                </a:solidFill>
                <a:latin typeface="Times New Roman" panose="02020603050405020304" pitchFamily="18" charset="0"/>
              </a:rPr>
              <a:t>key</a:t>
            </a:r>
            <a:r>
              <a:rPr lang="en-US" altLang="en-GH" sz="2300" i="1">
                <a:solidFill>
                  <a:srgbClr val="000000"/>
                </a:solidFill>
                <a:latin typeface="Times New Roman" panose="02020603050405020304" pitchFamily="18" charset="0"/>
              </a:rPr>
              <a:t>. </a:t>
            </a:r>
          </a:p>
          <a:p>
            <a:pPr eaLnBrk="1" hangingPunct="1">
              <a:lnSpc>
                <a:spcPct val="80000"/>
              </a:lnSpc>
            </a:pPr>
            <a:r>
              <a:rPr lang="en-US" altLang="en-GH" sz="2300">
                <a:solidFill>
                  <a:srgbClr val="000000"/>
                </a:solidFill>
                <a:latin typeface="Times New Roman" panose="02020603050405020304" pitchFamily="18" charset="0"/>
              </a:rPr>
              <a:t>On Windows systems, end-of-file can be entered by typing </a:t>
            </a:r>
          </a:p>
          <a:p>
            <a:pPr lvl="2" eaLnBrk="1" hangingPunct="1">
              <a:lnSpc>
                <a:spcPct val="80000"/>
              </a:lnSpc>
            </a:pPr>
            <a:r>
              <a:rPr lang="en-US" altLang="en-GH" sz="1800" i="1">
                <a:solidFill>
                  <a:srgbClr val="000000"/>
                </a:solidFill>
                <a:latin typeface="AGaramond" pitchFamily="50" charset="0"/>
              </a:rPr>
              <a:t>&lt;Ctrl&gt; z</a:t>
            </a:r>
            <a:r>
              <a:rPr lang="en-US" altLang="en-GH" sz="1800" i="1">
                <a:solidFill>
                  <a:srgbClr val="000000"/>
                </a:solidFill>
                <a:latin typeface="Lucida Console" panose="020B0609040504020204" pitchFamily="49" charset="0"/>
              </a:rPr>
              <a:t> </a:t>
            </a:r>
          </a:p>
          <a:p>
            <a:pPr eaLnBrk="1" hangingPunct="1">
              <a:lnSpc>
                <a:spcPct val="80000"/>
              </a:lnSpc>
            </a:pPr>
            <a:r>
              <a:rPr lang="en-US" altLang="en-GH" sz="2300">
                <a:solidFill>
                  <a:srgbClr val="000000"/>
                </a:solidFill>
                <a:latin typeface="Times New Roman" panose="02020603050405020304" pitchFamily="18" charset="0"/>
              </a:rPr>
              <a:t>On some systems, you must press </a:t>
            </a:r>
            <a:r>
              <a:rPr lang="en-US" altLang="en-GH" sz="2300" i="1">
                <a:solidFill>
                  <a:srgbClr val="000000"/>
                </a:solidFill>
                <a:latin typeface="Times New Roman" panose="02020603050405020304" pitchFamily="18" charset="0"/>
              </a:rPr>
              <a:t>Enter</a:t>
            </a:r>
            <a:r>
              <a:rPr lang="en-US" altLang="en-GH" sz="2300">
                <a:solidFill>
                  <a:srgbClr val="000000"/>
                </a:solidFill>
                <a:latin typeface="Times New Roman" panose="02020603050405020304" pitchFamily="18" charset="0"/>
              </a:rPr>
              <a:t> after typing the end-of-file key sequence. </a:t>
            </a:r>
          </a:p>
          <a:p>
            <a:pPr eaLnBrk="1" hangingPunct="1">
              <a:lnSpc>
                <a:spcPct val="80000"/>
              </a:lnSpc>
            </a:pPr>
            <a:r>
              <a:rPr lang="en-US" altLang="en-GH" sz="2300">
                <a:solidFill>
                  <a:srgbClr val="000000"/>
                </a:solidFill>
                <a:latin typeface="Times New Roman" panose="02020603050405020304" pitchFamily="18" charset="0"/>
              </a:rPr>
              <a:t>Windows typically displays the characters </a:t>
            </a:r>
            <a:r>
              <a:rPr lang="en-US" altLang="en-GH" sz="2300">
                <a:solidFill>
                  <a:srgbClr val="000000"/>
                </a:solidFill>
                <a:latin typeface="Lucida Console" panose="020B0609040504020204" pitchFamily="49" charset="0"/>
              </a:rPr>
              <a:t>^Z</a:t>
            </a:r>
            <a:r>
              <a:rPr lang="en-US" altLang="en-GH" sz="2300">
                <a:solidFill>
                  <a:srgbClr val="000000"/>
                </a:solidFill>
                <a:latin typeface="Times New Roman" panose="02020603050405020304" pitchFamily="18" charset="0"/>
              </a:rPr>
              <a:t> on the screen when the end-of-file indicator is typed.</a:t>
            </a:r>
          </a:p>
        </p:txBody>
      </p:sp>
      <p:sp>
        <p:nvSpPr>
          <p:cNvPr id="4" name="Footer Placeholder 3">
            <a:extLst>
              <a:ext uri="{FF2B5EF4-FFF2-40B4-BE49-F238E27FC236}">
                <a16:creationId xmlns:a16="http://schemas.microsoft.com/office/drawing/2014/main" id="{2E262F70-588E-31BF-BAEC-2BC6BA75C8B1}"/>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FA999-CE61-5255-9D45-9DB992AF37B3}"/>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72707" name="Text Placeholder 2">
            <a:extLst>
              <a:ext uri="{FF2B5EF4-FFF2-40B4-BE49-F238E27FC236}">
                <a16:creationId xmlns:a16="http://schemas.microsoft.com/office/drawing/2014/main" id="{BD287BC1-768A-A702-5CCC-0B7055DF681C}"/>
              </a:ext>
            </a:extLst>
          </p:cNvPr>
          <p:cNvSpPr>
            <a:spLocks noGrp="1"/>
          </p:cNvSpPr>
          <p:nvPr>
            <p:ph type="body" idx="1"/>
          </p:nvPr>
        </p:nvSpPr>
        <p:spPr/>
        <p:txBody>
          <a:bodyPr/>
          <a:lstStyle/>
          <a:p>
            <a:pPr eaLnBrk="1" hangingPunct="1"/>
            <a:r>
              <a:rPr lang="en-US" altLang="en-GH">
                <a:solidFill>
                  <a:srgbClr val="000000"/>
                </a:solidFill>
                <a:latin typeface="Lucida Console" panose="020B0609040504020204" pitchFamily="49" charset="0"/>
              </a:rPr>
              <a:t>Scanner</a:t>
            </a:r>
            <a:r>
              <a:rPr lang="en-US" altLang="en-GH">
                <a:solidFill>
                  <a:srgbClr val="000000"/>
                </a:solidFill>
                <a:latin typeface="Times New Roman" panose="02020603050405020304" pitchFamily="18" charset="0"/>
              </a:rPr>
              <a:t> method </a:t>
            </a:r>
            <a:r>
              <a:rPr lang="en-US" altLang="en-GH">
                <a:solidFill>
                  <a:srgbClr val="0000FF"/>
                </a:solidFill>
                <a:latin typeface="LucidaSansTypewriter" pitchFamily="49" charset="0"/>
              </a:rPr>
              <a:t>hasNext</a:t>
            </a:r>
            <a:r>
              <a:rPr lang="en-US" altLang="en-GH">
                <a:solidFill>
                  <a:srgbClr val="000000"/>
                </a:solidFill>
                <a:latin typeface="Times New Roman" panose="02020603050405020304" pitchFamily="18" charset="0"/>
              </a:rPr>
              <a:t> determine whether there is more data to input. This method returns the </a:t>
            </a:r>
            <a:r>
              <a:rPr lang="en-US" altLang="en-GH">
                <a:solidFill>
                  <a:srgbClr val="000000"/>
                </a:solidFill>
                <a:latin typeface="Lucida Console" panose="020B0609040504020204" pitchFamily="49" charset="0"/>
              </a:rPr>
              <a:t>boolean</a:t>
            </a:r>
            <a:r>
              <a:rPr lang="en-US" altLang="en-GH">
                <a:solidFill>
                  <a:srgbClr val="000000"/>
                </a:solidFill>
                <a:latin typeface="Times New Roman" panose="02020603050405020304" pitchFamily="18" charset="0"/>
              </a:rPr>
              <a:t> value </a:t>
            </a:r>
            <a:r>
              <a:rPr lang="en-US" altLang="en-GH">
                <a:solidFill>
                  <a:srgbClr val="000000"/>
                </a:solidFill>
                <a:latin typeface="Lucida Console" panose="020B0609040504020204" pitchFamily="49" charset="0"/>
              </a:rPr>
              <a:t>true</a:t>
            </a:r>
            <a:r>
              <a:rPr lang="en-US" altLang="en-GH">
                <a:solidFill>
                  <a:srgbClr val="000000"/>
                </a:solidFill>
                <a:latin typeface="Times New Roman" panose="02020603050405020304" pitchFamily="18" charset="0"/>
              </a:rPr>
              <a:t> if there is more data; otherwise, it returns </a:t>
            </a:r>
            <a:r>
              <a:rPr lang="en-US" altLang="en-GH">
                <a:solidFill>
                  <a:srgbClr val="000000"/>
                </a:solidFill>
                <a:latin typeface="Lucida Console" panose="020B0609040504020204" pitchFamily="49" charset="0"/>
              </a:rPr>
              <a:t>false</a:t>
            </a:r>
            <a:r>
              <a:rPr lang="en-US" altLang="en-GH">
                <a:solidFill>
                  <a:srgbClr val="000000"/>
                </a:solidFill>
                <a:latin typeface="Times New Roman" panose="02020603050405020304" pitchFamily="18" charset="0"/>
              </a:rPr>
              <a:t>. </a:t>
            </a:r>
          </a:p>
          <a:p>
            <a:pPr eaLnBrk="1" hangingPunct="1"/>
            <a:r>
              <a:rPr lang="en-US" altLang="en-GH">
                <a:solidFill>
                  <a:srgbClr val="000000"/>
                </a:solidFill>
                <a:latin typeface="Times New Roman" panose="02020603050405020304" pitchFamily="18" charset="0"/>
              </a:rPr>
              <a:t>As long as the end-of-file indicator has not been typed, method </a:t>
            </a:r>
            <a:r>
              <a:rPr lang="en-US" altLang="en-GH">
                <a:solidFill>
                  <a:srgbClr val="000000"/>
                </a:solidFill>
                <a:latin typeface="Lucida Console" panose="020B0609040504020204" pitchFamily="49" charset="0"/>
              </a:rPr>
              <a:t>hasNext</a:t>
            </a:r>
            <a:r>
              <a:rPr lang="en-US" altLang="en-GH">
                <a:solidFill>
                  <a:srgbClr val="000000"/>
                </a:solidFill>
                <a:latin typeface="Times New Roman" panose="02020603050405020304" pitchFamily="18" charset="0"/>
              </a:rPr>
              <a:t> will return </a:t>
            </a:r>
            <a:r>
              <a:rPr lang="en-US" altLang="en-GH">
                <a:solidFill>
                  <a:srgbClr val="000000"/>
                </a:solidFill>
                <a:latin typeface="Lucida Console" panose="020B0609040504020204" pitchFamily="49" charset="0"/>
              </a:rPr>
              <a:t>true</a:t>
            </a:r>
            <a:r>
              <a:rPr lang="en-US" altLang="en-GH">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C2CA7417-5788-84F0-C8D1-0E5920ADA3D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DF132-5DA2-B746-610B-DF4A933678DF}"/>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73731" name="Text Placeholder 2">
            <a:extLst>
              <a:ext uri="{FF2B5EF4-FFF2-40B4-BE49-F238E27FC236}">
                <a16:creationId xmlns:a16="http://schemas.microsoft.com/office/drawing/2014/main" id="{362038C8-D644-2184-C3E0-3C2524379A25}"/>
              </a:ext>
            </a:extLst>
          </p:cNvPr>
          <p:cNvSpPr>
            <a:spLocks noGrp="1"/>
          </p:cNvSpPr>
          <p:nvPr>
            <p:ph type="body" idx="1"/>
          </p:nvPr>
        </p:nvSpPr>
        <p:spPr/>
        <p:txBody>
          <a:bodyPr/>
          <a:lstStyle/>
          <a:p>
            <a:pPr eaLnBrk="1" hangingPunct="1"/>
            <a:r>
              <a:rPr lang="en-US" altLang="en-GH" sz="2500">
                <a:solidFill>
                  <a:srgbClr val="000000"/>
                </a:solidFill>
                <a:latin typeface="Times New Roman" panose="02020603050405020304" pitchFamily="18" charset="0"/>
              </a:rPr>
              <a:t>The </a:t>
            </a:r>
            <a:r>
              <a:rPr lang="en-US" altLang="en-GH" sz="2500">
                <a:solidFill>
                  <a:srgbClr val="000000"/>
                </a:solidFill>
                <a:latin typeface="Lucida Console" panose="020B0609040504020204" pitchFamily="49" charset="0"/>
              </a:rPr>
              <a:t>switch</a:t>
            </a:r>
            <a:r>
              <a:rPr lang="en-US" altLang="en-GH" sz="2500">
                <a:solidFill>
                  <a:srgbClr val="000000"/>
                </a:solidFill>
                <a:latin typeface="Times New Roman" panose="02020603050405020304" pitchFamily="18" charset="0"/>
              </a:rPr>
              <a:t> statement consists of a block that contains a sequence of </a:t>
            </a:r>
            <a:r>
              <a:rPr lang="en-US" altLang="en-GH" sz="2500">
                <a:solidFill>
                  <a:srgbClr val="0000FF"/>
                </a:solidFill>
                <a:latin typeface="LucidaSansTypewriter" pitchFamily="49" charset="0"/>
              </a:rPr>
              <a:t>case</a:t>
            </a:r>
            <a:r>
              <a:rPr lang="en-US" altLang="en-GH" sz="2500">
                <a:solidFill>
                  <a:srgbClr val="000000"/>
                </a:solidFill>
                <a:latin typeface="Times New Roman" panose="02020603050405020304" pitchFamily="18" charset="0"/>
              </a:rPr>
              <a:t> </a:t>
            </a:r>
            <a:r>
              <a:rPr lang="en-US" altLang="en-GH" sz="2500" b="1">
                <a:solidFill>
                  <a:srgbClr val="0000FF"/>
                </a:solidFill>
                <a:latin typeface="Times New Roman" panose="02020603050405020304" pitchFamily="18" charset="0"/>
                <a:cs typeface="Times New Roman" panose="02020603050405020304" pitchFamily="18" charset="0"/>
              </a:rPr>
              <a:t>labels</a:t>
            </a:r>
            <a:r>
              <a:rPr lang="en-US" altLang="en-GH" sz="2500" b="1">
                <a:solidFill>
                  <a:srgbClr val="000000"/>
                </a:solidFill>
                <a:latin typeface="Times New Roman" panose="02020603050405020304" pitchFamily="18" charset="0"/>
              </a:rPr>
              <a:t> </a:t>
            </a:r>
            <a:r>
              <a:rPr lang="en-US" altLang="en-GH" sz="2500">
                <a:solidFill>
                  <a:srgbClr val="000000"/>
                </a:solidFill>
                <a:latin typeface="Times New Roman" panose="02020603050405020304" pitchFamily="18" charset="0"/>
              </a:rPr>
              <a:t>and an optional </a:t>
            </a:r>
            <a:r>
              <a:rPr lang="en-US" altLang="en-GH" sz="2500">
                <a:solidFill>
                  <a:srgbClr val="0000FF"/>
                </a:solidFill>
                <a:latin typeface="LucidaSansTypewriter" pitchFamily="49" charset="0"/>
              </a:rPr>
              <a:t>default</a:t>
            </a:r>
            <a:r>
              <a:rPr lang="en-US" altLang="en-GH" sz="2500" b="1">
                <a:solidFill>
                  <a:srgbClr val="000000"/>
                </a:solidFill>
                <a:latin typeface="Times New Roman" panose="02020603050405020304" pitchFamily="18" charset="0"/>
              </a:rPr>
              <a:t> </a:t>
            </a:r>
            <a:r>
              <a:rPr lang="en-US" altLang="en-GH" sz="2500" b="1">
                <a:solidFill>
                  <a:srgbClr val="0000FF"/>
                </a:solidFill>
                <a:latin typeface="Times New Roman" panose="02020603050405020304" pitchFamily="18" charset="0"/>
                <a:cs typeface="Times New Roman" panose="02020603050405020304" pitchFamily="18" charset="0"/>
              </a:rPr>
              <a:t>case</a:t>
            </a:r>
            <a:r>
              <a:rPr lang="en-US" altLang="en-GH" sz="2500" b="1">
                <a:solidFill>
                  <a:srgbClr val="000000"/>
                </a:solidFill>
                <a:latin typeface="Times New Roman" panose="02020603050405020304" pitchFamily="18" charset="0"/>
              </a:rPr>
              <a:t>. </a:t>
            </a:r>
          </a:p>
          <a:p>
            <a:pPr eaLnBrk="1" hangingPunct="1"/>
            <a:r>
              <a:rPr lang="en-US" altLang="en-GH" sz="2500">
                <a:solidFill>
                  <a:srgbClr val="000000"/>
                </a:solidFill>
                <a:latin typeface="Times New Roman" panose="02020603050405020304" pitchFamily="18" charset="0"/>
              </a:rPr>
              <a:t>The program evaluates the </a:t>
            </a:r>
            <a:r>
              <a:rPr lang="en-US" altLang="en-GH" sz="2500" b="1">
                <a:solidFill>
                  <a:srgbClr val="0000FF"/>
                </a:solidFill>
                <a:latin typeface="Times New Roman" panose="02020603050405020304" pitchFamily="18" charset="0"/>
                <a:cs typeface="Times New Roman" panose="02020603050405020304" pitchFamily="18" charset="0"/>
              </a:rPr>
              <a:t>controlling expression</a:t>
            </a:r>
            <a:r>
              <a:rPr lang="en-US" altLang="en-GH" sz="2500" b="1">
                <a:solidFill>
                  <a:srgbClr val="000000"/>
                </a:solidFill>
                <a:latin typeface="Times New Roman" panose="02020603050405020304" pitchFamily="18" charset="0"/>
                <a:cs typeface="Times New Roman" panose="02020603050405020304" pitchFamily="18" charset="0"/>
              </a:rPr>
              <a:t> </a:t>
            </a:r>
            <a:r>
              <a:rPr lang="en-US" altLang="en-GH" sz="2500">
                <a:solidFill>
                  <a:srgbClr val="000000"/>
                </a:solidFill>
                <a:latin typeface="Times New Roman" panose="02020603050405020304" pitchFamily="18" charset="0"/>
              </a:rPr>
              <a:t>in the parentheses following keyword </a:t>
            </a:r>
            <a:r>
              <a:rPr lang="en-US" altLang="en-GH" sz="2500">
                <a:solidFill>
                  <a:srgbClr val="000000"/>
                </a:solidFill>
                <a:latin typeface="Lucida Console" panose="020B0609040504020204" pitchFamily="49" charset="0"/>
              </a:rPr>
              <a:t>switch</a:t>
            </a:r>
            <a:r>
              <a:rPr lang="en-US" altLang="en-GH" sz="2500">
                <a:solidFill>
                  <a:srgbClr val="000000"/>
                </a:solidFill>
                <a:latin typeface="Times New Roman" panose="02020603050405020304" pitchFamily="18" charset="0"/>
              </a:rPr>
              <a:t>. </a:t>
            </a:r>
          </a:p>
          <a:p>
            <a:pPr eaLnBrk="1" hangingPunct="1"/>
            <a:r>
              <a:rPr lang="en-US" altLang="en-GH" sz="2500">
                <a:solidFill>
                  <a:srgbClr val="000000"/>
                </a:solidFill>
                <a:latin typeface="Times New Roman" panose="02020603050405020304" pitchFamily="18" charset="0"/>
              </a:rPr>
              <a:t>The program compares the controlling expression’s value (which must evaluate to an integral value of type </a:t>
            </a:r>
            <a:r>
              <a:rPr lang="en-US" altLang="en-GH" sz="2500">
                <a:solidFill>
                  <a:srgbClr val="000000"/>
                </a:solidFill>
                <a:latin typeface="Lucida Console" panose="020B0609040504020204" pitchFamily="49" charset="0"/>
              </a:rPr>
              <a:t>byte</a:t>
            </a:r>
            <a:r>
              <a:rPr lang="en-US" altLang="en-GH" sz="2500">
                <a:solidFill>
                  <a:srgbClr val="000000"/>
                </a:solidFill>
                <a:latin typeface="Times New Roman" panose="02020603050405020304" pitchFamily="18" charset="0"/>
              </a:rPr>
              <a:t>, </a:t>
            </a:r>
            <a:r>
              <a:rPr lang="en-US" altLang="en-GH" sz="2500">
                <a:solidFill>
                  <a:srgbClr val="000000"/>
                </a:solidFill>
                <a:latin typeface="Lucida Console" panose="020B0609040504020204" pitchFamily="49" charset="0"/>
              </a:rPr>
              <a:t>char</a:t>
            </a:r>
            <a:r>
              <a:rPr lang="en-US" altLang="en-GH" sz="2500">
                <a:solidFill>
                  <a:srgbClr val="000000"/>
                </a:solidFill>
                <a:latin typeface="Times New Roman" panose="02020603050405020304" pitchFamily="18" charset="0"/>
              </a:rPr>
              <a:t>, </a:t>
            </a:r>
            <a:r>
              <a:rPr lang="en-US" altLang="en-GH" sz="2500">
                <a:solidFill>
                  <a:srgbClr val="000000"/>
                </a:solidFill>
                <a:latin typeface="Lucida Console" panose="020B0609040504020204" pitchFamily="49" charset="0"/>
              </a:rPr>
              <a:t>short</a:t>
            </a:r>
            <a:r>
              <a:rPr lang="en-US" altLang="en-GH" sz="2500">
                <a:solidFill>
                  <a:srgbClr val="000000"/>
                </a:solidFill>
                <a:latin typeface="Times New Roman" panose="02020603050405020304" pitchFamily="18" charset="0"/>
              </a:rPr>
              <a:t> or </a:t>
            </a:r>
            <a:r>
              <a:rPr lang="en-US" altLang="en-GH" sz="2500">
                <a:solidFill>
                  <a:srgbClr val="000000"/>
                </a:solidFill>
                <a:latin typeface="Lucida Console" panose="020B0609040504020204" pitchFamily="49" charset="0"/>
              </a:rPr>
              <a:t>int</a:t>
            </a:r>
            <a:r>
              <a:rPr lang="en-US" altLang="en-GH" sz="2500">
                <a:solidFill>
                  <a:srgbClr val="000000"/>
                </a:solidFill>
                <a:latin typeface="Times New Roman" panose="02020603050405020304" pitchFamily="18" charset="0"/>
              </a:rPr>
              <a:t>) with each </a:t>
            </a:r>
            <a:r>
              <a:rPr lang="en-US" altLang="en-GH" sz="2500">
                <a:solidFill>
                  <a:srgbClr val="000000"/>
                </a:solidFill>
                <a:latin typeface="Lucida Console" panose="020B0609040504020204" pitchFamily="49" charset="0"/>
              </a:rPr>
              <a:t>case</a:t>
            </a:r>
            <a:r>
              <a:rPr lang="en-US" altLang="en-GH" sz="2500">
                <a:solidFill>
                  <a:srgbClr val="000000"/>
                </a:solidFill>
                <a:latin typeface="Times New Roman" panose="02020603050405020304" pitchFamily="18" charset="0"/>
              </a:rPr>
              <a:t> label. </a:t>
            </a:r>
          </a:p>
          <a:p>
            <a:pPr eaLnBrk="1" hangingPunct="1"/>
            <a:r>
              <a:rPr lang="en-US" altLang="en-GH" sz="2500">
                <a:solidFill>
                  <a:srgbClr val="000000"/>
                </a:solidFill>
                <a:latin typeface="Times New Roman" panose="02020603050405020304" pitchFamily="18" charset="0"/>
              </a:rPr>
              <a:t>If a match occurs, the program executes that </a:t>
            </a:r>
            <a:r>
              <a:rPr lang="en-US" altLang="en-GH" sz="2500">
                <a:solidFill>
                  <a:srgbClr val="000000"/>
                </a:solidFill>
                <a:latin typeface="Lucida Console" panose="020B0609040504020204" pitchFamily="49" charset="0"/>
              </a:rPr>
              <a:t>case</a:t>
            </a:r>
            <a:r>
              <a:rPr lang="en-US" altLang="en-GH" sz="2500">
                <a:solidFill>
                  <a:srgbClr val="000000"/>
                </a:solidFill>
                <a:latin typeface="Times New Roman" panose="02020603050405020304" pitchFamily="18" charset="0"/>
              </a:rPr>
              <a:t>’s statements. </a:t>
            </a:r>
          </a:p>
          <a:p>
            <a:pPr eaLnBrk="1" hangingPunct="1"/>
            <a:r>
              <a:rPr lang="en-US" altLang="en-GH" sz="2500">
                <a:solidFill>
                  <a:srgbClr val="000000"/>
                </a:solidFill>
                <a:latin typeface="Times New Roman" panose="02020603050405020304" pitchFamily="18" charset="0"/>
              </a:rPr>
              <a:t>The </a:t>
            </a:r>
            <a:r>
              <a:rPr lang="en-US" altLang="en-GH" sz="2500">
                <a:solidFill>
                  <a:srgbClr val="0000FF"/>
                </a:solidFill>
                <a:latin typeface="LucidaSansTypewriter" pitchFamily="49" charset="0"/>
              </a:rPr>
              <a:t>break</a:t>
            </a:r>
            <a:r>
              <a:rPr lang="en-US" altLang="en-GH" sz="2500" b="1">
                <a:solidFill>
                  <a:srgbClr val="0000FF"/>
                </a:solidFill>
                <a:latin typeface="AGaramond Bold" pitchFamily="50" charset="0"/>
              </a:rPr>
              <a:t> </a:t>
            </a:r>
            <a:r>
              <a:rPr lang="en-US" altLang="en-GH" sz="2500" b="1">
                <a:solidFill>
                  <a:srgbClr val="0000FF"/>
                </a:solidFill>
                <a:latin typeface="Times New Roman" panose="02020603050405020304" pitchFamily="18" charset="0"/>
                <a:cs typeface="Times New Roman" panose="02020603050405020304" pitchFamily="18" charset="0"/>
              </a:rPr>
              <a:t>statement</a:t>
            </a:r>
            <a:r>
              <a:rPr lang="en-US" altLang="en-GH" sz="2500" b="1">
                <a:solidFill>
                  <a:srgbClr val="000000"/>
                </a:solidFill>
                <a:latin typeface="Times New Roman" panose="02020603050405020304" pitchFamily="18" charset="0"/>
              </a:rPr>
              <a:t> </a:t>
            </a:r>
            <a:r>
              <a:rPr lang="en-US" altLang="en-GH" sz="2500">
                <a:solidFill>
                  <a:srgbClr val="000000"/>
                </a:solidFill>
                <a:latin typeface="Times New Roman" panose="02020603050405020304" pitchFamily="18" charset="0"/>
              </a:rPr>
              <a:t>causes program control to proceed with the first statement after the </a:t>
            </a:r>
            <a:r>
              <a:rPr lang="en-US" altLang="en-GH" sz="2500">
                <a:solidFill>
                  <a:srgbClr val="000000"/>
                </a:solidFill>
                <a:latin typeface="Lucida Console" panose="020B0609040504020204" pitchFamily="49" charset="0"/>
              </a:rPr>
              <a:t>switch</a:t>
            </a:r>
            <a:r>
              <a:rPr lang="en-US" altLang="en-GH" sz="2500">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0280DBED-9904-A4E7-5C50-164FD1D6B9B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4DD10-F9DA-76FB-B3FD-30FD453EF047}"/>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74755" name="Text Placeholder 2">
            <a:extLst>
              <a:ext uri="{FF2B5EF4-FFF2-40B4-BE49-F238E27FC236}">
                <a16:creationId xmlns:a16="http://schemas.microsoft.com/office/drawing/2014/main" id="{1C65CE33-B10A-09B3-ED11-F59A8EFE153B}"/>
              </a:ext>
            </a:extLst>
          </p:cNvPr>
          <p:cNvSpPr>
            <a:spLocks noGrp="1"/>
          </p:cNvSpPr>
          <p:nvPr>
            <p:ph type="body" idx="1"/>
          </p:nvPr>
        </p:nvSpPr>
        <p:spPr>
          <a:xfrm>
            <a:off x="457200" y="1481138"/>
            <a:ext cx="8229600" cy="4843462"/>
          </a:xfrm>
        </p:spPr>
        <p:txBody>
          <a:bodyPr/>
          <a:lstStyle/>
          <a:p>
            <a:pPr eaLnBrk="1" hangingPunct="1">
              <a:lnSpc>
                <a:spcPct val="90000"/>
              </a:lnSpc>
            </a:pPr>
            <a:r>
              <a:rPr lang="en-US" altLang="en-GH" sz="2300">
                <a:solidFill>
                  <a:srgbClr val="000000"/>
                </a:solidFill>
                <a:latin typeface="Lucida Console" panose="020B0609040504020204" pitchFamily="49" charset="0"/>
              </a:rPr>
              <a:t>switch</a:t>
            </a:r>
            <a:r>
              <a:rPr lang="en-US" altLang="en-GH" sz="2300">
                <a:solidFill>
                  <a:srgbClr val="000000"/>
                </a:solidFill>
                <a:latin typeface="Times New Roman" panose="02020603050405020304" pitchFamily="18" charset="0"/>
              </a:rPr>
              <a:t> does not provide a mechanism for testing ranges of values—every value must be listed in a separate </a:t>
            </a:r>
            <a:r>
              <a:rPr lang="en-US" altLang="en-GH" sz="2300">
                <a:solidFill>
                  <a:srgbClr val="000000"/>
                </a:solidFill>
                <a:latin typeface="Lucida Console" panose="020B0609040504020204" pitchFamily="49" charset="0"/>
              </a:rPr>
              <a:t>case</a:t>
            </a:r>
            <a:r>
              <a:rPr lang="en-US" altLang="en-GH" sz="2300">
                <a:solidFill>
                  <a:srgbClr val="000000"/>
                </a:solidFill>
                <a:latin typeface="Times New Roman" panose="02020603050405020304" pitchFamily="18" charset="0"/>
              </a:rPr>
              <a:t> label. </a:t>
            </a:r>
          </a:p>
          <a:p>
            <a:pPr eaLnBrk="1" hangingPunct="1">
              <a:lnSpc>
                <a:spcPct val="90000"/>
              </a:lnSpc>
            </a:pPr>
            <a:r>
              <a:rPr lang="en-US" altLang="en-GH" sz="2300">
                <a:solidFill>
                  <a:srgbClr val="000000"/>
                </a:solidFill>
                <a:latin typeface="Times New Roman" panose="02020603050405020304" pitchFamily="18" charset="0"/>
              </a:rPr>
              <a:t>Note that each </a:t>
            </a:r>
            <a:r>
              <a:rPr lang="en-US" altLang="en-GH" sz="2300">
                <a:solidFill>
                  <a:srgbClr val="000000"/>
                </a:solidFill>
                <a:latin typeface="Lucida Console" panose="020B0609040504020204" pitchFamily="49" charset="0"/>
              </a:rPr>
              <a:t>case</a:t>
            </a:r>
            <a:r>
              <a:rPr lang="en-US" altLang="en-GH" sz="2300">
                <a:solidFill>
                  <a:srgbClr val="000000"/>
                </a:solidFill>
                <a:latin typeface="Times New Roman" panose="02020603050405020304" pitchFamily="18" charset="0"/>
              </a:rPr>
              <a:t> can have multiple statements.</a:t>
            </a:r>
          </a:p>
          <a:p>
            <a:pPr eaLnBrk="1" hangingPunct="1">
              <a:lnSpc>
                <a:spcPct val="90000"/>
              </a:lnSpc>
            </a:pPr>
            <a:r>
              <a:rPr lang="en-US" altLang="en-GH" sz="2300">
                <a:solidFill>
                  <a:srgbClr val="000000"/>
                </a:solidFill>
                <a:latin typeface="Lucida Console" panose="020B0609040504020204" pitchFamily="49" charset="0"/>
              </a:rPr>
              <a:t>switch</a:t>
            </a:r>
            <a:r>
              <a:rPr lang="en-US" altLang="en-GH" sz="2300">
                <a:solidFill>
                  <a:srgbClr val="000000"/>
                </a:solidFill>
                <a:latin typeface="Times New Roman" panose="02020603050405020304" pitchFamily="18" charset="0"/>
              </a:rPr>
              <a:t> differs from other control statements in that it does not require braces around multiple statements in a </a:t>
            </a:r>
            <a:r>
              <a:rPr lang="en-US" altLang="en-GH" sz="2300">
                <a:solidFill>
                  <a:srgbClr val="000000"/>
                </a:solidFill>
                <a:latin typeface="Lucida Console" panose="020B0609040504020204" pitchFamily="49" charset="0"/>
              </a:rPr>
              <a:t>case</a:t>
            </a:r>
            <a:r>
              <a:rPr lang="en-US" altLang="en-GH" sz="2300">
                <a:solidFill>
                  <a:srgbClr val="000000"/>
                </a:solidFill>
                <a:latin typeface="Times New Roman" panose="02020603050405020304" pitchFamily="18" charset="0"/>
              </a:rPr>
              <a:t>. </a:t>
            </a:r>
          </a:p>
          <a:p>
            <a:pPr eaLnBrk="1" hangingPunct="1">
              <a:lnSpc>
                <a:spcPct val="90000"/>
              </a:lnSpc>
            </a:pPr>
            <a:r>
              <a:rPr lang="en-US" altLang="en-GH" sz="2300">
                <a:solidFill>
                  <a:srgbClr val="000000"/>
                </a:solidFill>
                <a:latin typeface="Times New Roman" panose="02020603050405020304" pitchFamily="18" charset="0"/>
              </a:rPr>
              <a:t>Without </a:t>
            </a:r>
            <a:r>
              <a:rPr lang="en-US" altLang="en-GH" sz="2300">
                <a:solidFill>
                  <a:srgbClr val="000000"/>
                </a:solidFill>
                <a:latin typeface="Lucida Console" panose="020B0609040504020204" pitchFamily="49" charset="0"/>
              </a:rPr>
              <a:t>break</a:t>
            </a:r>
            <a:r>
              <a:rPr lang="en-US" altLang="en-GH" sz="2300">
                <a:solidFill>
                  <a:srgbClr val="000000"/>
                </a:solidFill>
                <a:latin typeface="Times New Roman" panose="02020603050405020304" pitchFamily="18" charset="0"/>
              </a:rPr>
              <a:t>, the statements for a matching case and subsequent cases execute until a </a:t>
            </a:r>
            <a:r>
              <a:rPr lang="en-US" altLang="en-GH" sz="2300">
                <a:solidFill>
                  <a:srgbClr val="000000"/>
                </a:solidFill>
                <a:latin typeface="Lucida Console" panose="020B0609040504020204" pitchFamily="49" charset="0"/>
              </a:rPr>
              <a:t>break</a:t>
            </a:r>
            <a:r>
              <a:rPr lang="en-US" altLang="en-GH" sz="2300">
                <a:solidFill>
                  <a:srgbClr val="000000"/>
                </a:solidFill>
                <a:latin typeface="Times New Roman" panose="02020603050405020304" pitchFamily="18" charset="0"/>
              </a:rPr>
              <a:t> or the end of the </a:t>
            </a:r>
            <a:r>
              <a:rPr lang="en-US" altLang="en-GH" sz="2300">
                <a:solidFill>
                  <a:srgbClr val="000000"/>
                </a:solidFill>
                <a:latin typeface="Lucida Console" panose="020B0609040504020204" pitchFamily="49" charset="0"/>
              </a:rPr>
              <a:t>switch</a:t>
            </a:r>
            <a:r>
              <a:rPr lang="en-US" altLang="en-GH" sz="2300">
                <a:solidFill>
                  <a:srgbClr val="000000"/>
                </a:solidFill>
                <a:latin typeface="Times New Roman" panose="02020603050405020304" pitchFamily="18" charset="0"/>
              </a:rPr>
              <a:t> is encountered. This is called “falling through.” </a:t>
            </a:r>
          </a:p>
          <a:p>
            <a:pPr eaLnBrk="1" hangingPunct="1">
              <a:lnSpc>
                <a:spcPct val="90000"/>
              </a:lnSpc>
            </a:pPr>
            <a:r>
              <a:rPr lang="en-US" altLang="en-GH" sz="2300">
                <a:solidFill>
                  <a:srgbClr val="000000"/>
                </a:solidFill>
                <a:latin typeface="Times New Roman" panose="02020603050405020304" pitchFamily="18" charset="0"/>
              </a:rPr>
              <a:t>If no match occurs between the controlling expression’s value and a </a:t>
            </a:r>
            <a:r>
              <a:rPr lang="en-US" altLang="en-GH" sz="2300">
                <a:solidFill>
                  <a:srgbClr val="000000"/>
                </a:solidFill>
                <a:latin typeface="Lucida Console" panose="020B0609040504020204" pitchFamily="49" charset="0"/>
              </a:rPr>
              <a:t>case</a:t>
            </a:r>
            <a:r>
              <a:rPr lang="en-US" altLang="en-GH" sz="2300">
                <a:solidFill>
                  <a:srgbClr val="000000"/>
                </a:solidFill>
                <a:latin typeface="Times New Roman" panose="02020603050405020304" pitchFamily="18" charset="0"/>
              </a:rPr>
              <a:t> label, the </a:t>
            </a:r>
            <a:r>
              <a:rPr lang="en-US" altLang="en-GH" sz="2300">
                <a:solidFill>
                  <a:srgbClr val="000000"/>
                </a:solidFill>
                <a:latin typeface="Lucida Console" panose="020B0609040504020204" pitchFamily="49" charset="0"/>
              </a:rPr>
              <a:t>default</a:t>
            </a:r>
            <a:r>
              <a:rPr lang="en-US" altLang="en-GH" sz="2300">
                <a:solidFill>
                  <a:srgbClr val="000000"/>
                </a:solidFill>
                <a:latin typeface="Times New Roman" panose="02020603050405020304" pitchFamily="18" charset="0"/>
              </a:rPr>
              <a:t> case executes. </a:t>
            </a:r>
          </a:p>
          <a:p>
            <a:pPr eaLnBrk="1" hangingPunct="1">
              <a:lnSpc>
                <a:spcPct val="90000"/>
              </a:lnSpc>
            </a:pPr>
            <a:r>
              <a:rPr lang="en-US" altLang="en-GH" sz="2300">
                <a:solidFill>
                  <a:srgbClr val="000000"/>
                </a:solidFill>
                <a:latin typeface="Times New Roman" panose="02020603050405020304" pitchFamily="18" charset="0"/>
              </a:rPr>
              <a:t>If no match occurs and there is no </a:t>
            </a:r>
            <a:r>
              <a:rPr lang="en-US" altLang="en-GH" sz="2300">
                <a:solidFill>
                  <a:srgbClr val="000000"/>
                </a:solidFill>
                <a:latin typeface="Lucida Console" panose="020B0609040504020204" pitchFamily="49" charset="0"/>
              </a:rPr>
              <a:t>default</a:t>
            </a:r>
            <a:r>
              <a:rPr lang="en-US" altLang="en-GH" sz="2300">
                <a:solidFill>
                  <a:srgbClr val="000000"/>
                </a:solidFill>
                <a:latin typeface="Times New Roman" panose="02020603050405020304" pitchFamily="18" charset="0"/>
              </a:rPr>
              <a:t> case, program control simply continues with the first statement after the </a:t>
            </a:r>
            <a:r>
              <a:rPr lang="en-US" altLang="en-GH" sz="2300">
                <a:solidFill>
                  <a:srgbClr val="000000"/>
                </a:solidFill>
                <a:latin typeface="Lucida Console" panose="020B0609040504020204" pitchFamily="49" charset="0"/>
              </a:rPr>
              <a:t>switch</a:t>
            </a:r>
            <a:r>
              <a:rPr lang="en-US" altLang="en-GH" sz="2300">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5B3C645E-299F-01A6-527E-31A42F674B6C}"/>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Picture 1" descr="ch05imageslides_Page_39.png">
            <a:extLst>
              <a:ext uri="{FF2B5EF4-FFF2-40B4-BE49-F238E27FC236}">
                <a16:creationId xmlns:a16="http://schemas.microsoft.com/office/drawing/2014/main" id="{3384F660-1B01-9FD3-BBBF-5B3898C2D918}"/>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449573A-7053-2D60-5E85-452E5E4EA01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5007F-41FF-6A8F-C836-B45D244D2244}"/>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76803" name="Text Placeholder 2">
            <a:extLst>
              <a:ext uri="{FF2B5EF4-FFF2-40B4-BE49-F238E27FC236}">
                <a16:creationId xmlns:a16="http://schemas.microsoft.com/office/drawing/2014/main" id="{AC825648-087F-6C11-BA92-50AAF5B5749F}"/>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Figure 5.11 shows the UML activity diagram for the general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statement. </a:t>
            </a:r>
          </a:p>
          <a:p>
            <a:pPr eaLnBrk="1" hangingPunct="1"/>
            <a:r>
              <a:rPr lang="en-US" altLang="en-GH">
                <a:solidFill>
                  <a:srgbClr val="000000"/>
                </a:solidFill>
                <a:latin typeface="Times New Roman" panose="02020603050405020304" pitchFamily="18" charset="0"/>
              </a:rPr>
              <a:t>Most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statements use a </a:t>
            </a:r>
            <a:r>
              <a:rPr lang="en-US" altLang="en-GH">
                <a:solidFill>
                  <a:srgbClr val="000000"/>
                </a:solidFill>
                <a:latin typeface="Lucida Console" panose="020B0609040504020204" pitchFamily="49" charset="0"/>
              </a:rPr>
              <a:t>break</a:t>
            </a:r>
            <a:r>
              <a:rPr lang="en-US" altLang="en-GH">
                <a:solidFill>
                  <a:srgbClr val="000000"/>
                </a:solidFill>
                <a:latin typeface="Times New Roman" panose="02020603050405020304" pitchFamily="18" charset="0"/>
              </a:rPr>
              <a:t> in each </a:t>
            </a:r>
            <a:r>
              <a:rPr lang="en-US" altLang="en-GH">
                <a:solidFill>
                  <a:srgbClr val="000000"/>
                </a:solidFill>
                <a:latin typeface="Lucida Console" panose="020B0609040504020204" pitchFamily="49" charset="0"/>
              </a:rPr>
              <a:t>case</a:t>
            </a:r>
            <a:r>
              <a:rPr lang="en-US" altLang="en-GH">
                <a:solidFill>
                  <a:srgbClr val="000000"/>
                </a:solidFill>
                <a:latin typeface="Times New Roman" panose="02020603050405020304" pitchFamily="18" charset="0"/>
              </a:rPr>
              <a:t> to terminate the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statement after processing the </a:t>
            </a:r>
            <a:r>
              <a:rPr lang="en-US" altLang="en-GH">
                <a:solidFill>
                  <a:srgbClr val="000000"/>
                </a:solidFill>
                <a:latin typeface="Lucida Console" panose="020B0609040504020204" pitchFamily="49" charset="0"/>
              </a:rPr>
              <a:t>case</a:t>
            </a:r>
            <a:r>
              <a:rPr lang="en-US" altLang="en-GH">
                <a:solidFill>
                  <a:srgbClr val="000000"/>
                </a:solidFill>
                <a:latin typeface="Times New Roman" panose="02020603050405020304" pitchFamily="18" charset="0"/>
              </a:rPr>
              <a:t>.</a:t>
            </a:r>
          </a:p>
          <a:p>
            <a:pPr eaLnBrk="1" hangingPunct="1"/>
            <a:r>
              <a:rPr lang="en-US" altLang="en-GH">
                <a:solidFill>
                  <a:srgbClr val="000000"/>
                </a:solidFill>
                <a:latin typeface="Times New Roman" panose="02020603050405020304" pitchFamily="18" charset="0"/>
              </a:rPr>
              <a:t>The </a:t>
            </a:r>
            <a:r>
              <a:rPr lang="en-US" altLang="en-GH">
                <a:solidFill>
                  <a:srgbClr val="000000"/>
                </a:solidFill>
                <a:latin typeface="Lucida Console" panose="020B0609040504020204" pitchFamily="49" charset="0"/>
              </a:rPr>
              <a:t>break</a:t>
            </a:r>
            <a:r>
              <a:rPr lang="en-US" altLang="en-GH">
                <a:solidFill>
                  <a:srgbClr val="000000"/>
                </a:solidFill>
                <a:latin typeface="Times New Roman" panose="02020603050405020304" pitchFamily="18" charset="0"/>
              </a:rPr>
              <a:t> statement is not required for the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’s last </a:t>
            </a:r>
            <a:r>
              <a:rPr lang="en-US" altLang="en-GH">
                <a:solidFill>
                  <a:srgbClr val="000000"/>
                </a:solidFill>
                <a:latin typeface="Lucida Console" panose="020B0609040504020204" pitchFamily="49" charset="0"/>
              </a:rPr>
              <a:t>case</a:t>
            </a:r>
            <a:r>
              <a:rPr lang="en-US" altLang="en-GH">
                <a:solidFill>
                  <a:srgbClr val="000000"/>
                </a:solidFill>
                <a:latin typeface="Times New Roman" panose="02020603050405020304" pitchFamily="18" charset="0"/>
              </a:rPr>
              <a:t> (or the optional </a:t>
            </a:r>
            <a:r>
              <a:rPr lang="en-US" altLang="en-GH">
                <a:solidFill>
                  <a:srgbClr val="000000"/>
                </a:solidFill>
                <a:latin typeface="Lucida Console" panose="020B0609040504020204" pitchFamily="49" charset="0"/>
              </a:rPr>
              <a:t>default</a:t>
            </a:r>
            <a:r>
              <a:rPr lang="en-US" altLang="en-GH">
                <a:solidFill>
                  <a:srgbClr val="000000"/>
                </a:solidFill>
                <a:latin typeface="Times New Roman" panose="02020603050405020304" pitchFamily="18" charset="0"/>
              </a:rPr>
              <a:t> case, when it appears last), because execution continues with the next statement after the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a:t>
            </a:r>
          </a:p>
        </p:txBody>
      </p:sp>
      <p:sp>
        <p:nvSpPr>
          <p:cNvPr id="4" name="Footer Placeholder 3">
            <a:extLst>
              <a:ext uri="{FF2B5EF4-FFF2-40B4-BE49-F238E27FC236}">
                <a16:creationId xmlns:a16="http://schemas.microsoft.com/office/drawing/2014/main" id="{A75A0B14-7282-16EB-7CBA-53B4B6242BC5}"/>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1" descr="ch05imageslides_Page_42.png">
            <a:extLst>
              <a:ext uri="{FF2B5EF4-FFF2-40B4-BE49-F238E27FC236}">
                <a16:creationId xmlns:a16="http://schemas.microsoft.com/office/drawing/2014/main" id="{504B8BB4-B1B2-42E5-3C79-5208591B313B}"/>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49C23E0C-AE76-6EE0-FD14-BAEABDE39BA1}"/>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0" name="Picture 1" descr="ch05imageslides_Page_43.png">
            <a:extLst>
              <a:ext uri="{FF2B5EF4-FFF2-40B4-BE49-F238E27FC236}">
                <a16:creationId xmlns:a16="http://schemas.microsoft.com/office/drawing/2014/main" id="{06CFDE25-6777-FCCD-4BFD-A0D2B95C2CB7}"/>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944AC53C-5863-C16D-9F73-A88204B918A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4" name="Picture 1" descr="ch05imageslides_Page_42.png">
            <a:extLst>
              <a:ext uri="{FF2B5EF4-FFF2-40B4-BE49-F238E27FC236}">
                <a16:creationId xmlns:a16="http://schemas.microsoft.com/office/drawing/2014/main" id="{E3589F5F-556A-69DC-8FA7-0DB01931469A}"/>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34C1D3E-A3CE-41B4-014E-BE0E6BCEC22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B3E9F-C0EB-556A-DF20-3E555151AEC9}"/>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5.2  </a:t>
            </a:r>
            <a:r>
              <a:rPr lang="en-US" dirty="0">
                <a:solidFill>
                  <a:srgbClr val="3380E6"/>
                </a:solidFill>
                <a:latin typeface="Arial"/>
              </a:rPr>
              <a:t>Essentials of Counter-Controlled Repetition (Cont.)</a:t>
            </a:r>
          </a:p>
        </p:txBody>
      </p:sp>
      <p:sp>
        <p:nvSpPr>
          <p:cNvPr id="16387" name="Text Placeholder 2">
            <a:extLst>
              <a:ext uri="{FF2B5EF4-FFF2-40B4-BE49-F238E27FC236}">
                <a16:creationId xmlns:a16="http://schemas.microsoft.com/office/drawing/2014/main" id="{39E2E66E-6602-D583-4289-23D2C6FA7E5F}"/>
              </a:ext>
            </a:extLst>
          </p:cNvPr>
          <p:cNvSpPr>
            <a:spLocks noGrp="1"/>
          </p:cNvSpPr>
          <p:nvPr>
            <p:ph type="body" idx="1"/>
          </p:nvPr>
        </p:nvSpPr>
        <p:spPr/>
        <p:txBody>
          <a:bodyPr/>
          <a:lstStyle/>
          <a:p>
            <a:pPr eaLnBrk="1" hangingPunct="1">
              <a:lnSpc>
                <a:spcPct val="90000"/>
              </a:lnSpc>
            </a:pPr>
            <a:r>
              <a:rPr lang="en-US" altLang="en-GH">
                <a:solidFill>
                  <a:srgbClr val="000000"/>
                </a:solidFill>
                <a:latin typeface="Times New Roman" panose="02020603050405020304" pitchFamily="18" charset="0"/>
              </a:rPr>
              <a:t>In Fig. 5.1, the elements of counter-controlled repetition are defined in lines 8, 10 and 13. </a:t>
            </a:r>
          </a:p>
          <a:p>
            <a:pPr eaLnBrk="1" hangingPunct="1">
              <a:lnSpc>
                <a:spcPct val="90000"/>
              </a:lnSpc>
            </a:pPr>
            <a:r>
              <a:rPr lang="en-US" altLang="en-GH">
                <a:solidFill>
                  <a:srgbClr val="000000"/>
                </a:solidFill>
                <a:latin typeface="Times New Roman" panose="02020603050405020304" pitchFamily="18" charset="0"/>
              </a:rPr>
              <a:t>Line 8 declares the control variable (</a:t>
            </a:r>
            <a:r>
              <a:rPr lang="en-US" altLang="en-GH">
                <a:solidFill>
                  <a:srgbClr val="000000"/>
                </a:solidFill>
                <a:latin typeface="Lucida Console" panose="020B0609040504020204" pitchFamily="49" charset="0"/>
              </a:rPr>
              <a:t>counter</a:t>
            </a:r>
            <a:r>
              <a:rPr lang="en-US" altLang="en-GH">
                <a:solidFill>
                  <a:srgbClr val="000000"/>
                </a:solidFill>
                <a:latin typeface="Times New Roman" panose="02020603050405020304" pitchFamily="18" charset="0"/>
              </a:rPr>
              <a:t>) as an </a:t>
            </a:r>
            <a:r>
              <a:rPr lang="en-US" altLang="en-GH">
                <a:solidFill>
                  <a:srgbClr val="000000"/>
                </a:solidFill>
                <a:latin typeface="Lucida Console" panose="020B0609040504020204" pitchFamily="49" charset="0"/>
              </a:rPr>
              <a:t>int</a:t>
            </a:r>
            <a:r>
              <a:rPr lang="en-US" altLang="en-GH">
                <a:solidFill>
                  <a:srgbClr val="000000"/>
                </a:solidFill>
                <a:latin typeface="Times New Roman" panose="02020603050405020304" pitchFamily="18" charset="0"/>
              </a:rPr>
              <a:t>, reserves space for it in memory and sets its initial value to </a:t>
            </a:r>
            <a:r>
              <a:rPr lang="en-US" altLang="en-GH">
                <a:solidFill>
                  <a:srgbClr val="000000"/>
                </a:solidFill>
                <a:latin typeface="Lucida Console" panose="020B0609040504020204" pitchFamily="49" charset="0"/>
              </a:rPr>
              <a:t>1</a:t>
            </a:r>
            <a:r>
              <a:rPr lang="en-US" altLang="en-GH">
                <a:solidFill>
                  <a:srgbClr val="000000"/>
                </a:solidFill>
                <a:latin typeface="Times New Roman" panose="02020603050405020304" pitchFamily="18" charset="0"/>
              </a:rPr>
              <a:t>. </a:t>
            </a:r>
          </a:p>
          <a:p>
            <a:pPr eaLnBrk="1" hangingPunct="1">
              <a:lnSpc>
                <a:spcPct val="90000"/>
              </a:lnSpc>
            </a:pPr>
            <a:r>
              <a:rPr lang="en-US" altLang="en-GH">
                <a:solidFill>
                  <a:srgbClr val="000000"/>
                </a:solidFill>
                <a:latin typeface="Times New Roman" panose="02020603050405020304" pitchFamily="18" charset="0"/>
              </a:rPr>
              <a:t>The loop-continuation condition in 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(line 10) tests whether the value of the control variable is less than or equal to </a:t>
            </a:r>
            <a:r>
              <a:rPr lang="en-US" altLang="en-GH">
                <a:solidFill>
                  <a:srgbClr val="000000"/>
                </a:solidFill>
                <a:latin typeface="Lucida Console" panose="020B0609040504020204" pitchFamily="49" charset="0"/>
              </a:rPr>
              <a:t>10</a:t>
            </a:r>
            <a:r>
              <a:rPr lang="en-US" altLang="en-GH">
                <a:solidFill>
                  <a:srgbClr val="000000"/>
                </a:solidFill>
                <a:latin typeface="Times New Roman" panose="02020603050405020304" pitchFamily="18" charset="0"/>
              </a:rPr>
              <a:t> (the final value for which the condition is </a:t>
            </a:r>
            <a:r>
              <a:rPr lang="en-US" altLang="en-GH">
                <a:solidFill>
                  <a:srgbClr val="000000"/>
                </a:solidFill>
                <a:latin typeface="Lucida Console" panose="020B0609040504020204" pitchFamily="49" charset="0"/>
              </a:rPr>
              <a:t>true</a:t>
            </a:r>
            <a:r>
              <a:rPr lang="en-US" altLang="en-GH">
                <a:solidFill>
                  <a:srgbClr val="000000"/>
                </a:solidFill>
                <a:latin typeface="Times New Roman" panose="02020603050405020304" pitchFamily="18" charset="0"/>
              </a:rPr>
              <a:t>). </a:t>
            </a:r>
          </a:p>
          <a:p>
            <a:pPr eaLnBrk="1" hangingPunct="1">
              <a:lnSpc>
                <a:spcPct val="90000"/>
              </a:lnSpc>
            </a:pPr>
            <a:r>
              <a:rPr lang="en-US" altLang="en-GH">
                <a:solidFill>
                  <a:srgbClr val="000000"/>
                </a:solidFill>
                <a:latin typeface="Times New Roman" panose="02020603050405020304" pitchFamily="18" charset="0"/>
              </a:rPr>
              <a:t>Line 13 increments the control variable by 1 for each iteration of the loop. </a:t>
            </a:r>
          </a:p>
        </p:txBody>
      </p:sp>
      <p:sp>
        <p:nvSpPr>
          <p:cNvPr id="4" name="Footer Placeholder 3">
            <a:extLst>
              <a:ext uri="{FF2B5EF4-FFF2-40B4-BE49-F238E27FC236}">
                <a16:creationId xmlns:a16="http://schemas.microsoft.com/office/drawing/2014/main" id="{AA56AD09-26F6-AF1A-0E26-9433E7409ED6}"/>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D7790-C65D-9E18-AA2B-B9293CF6E3B0}"/>
              </a:ext>
            </a:extLst>
          </p:cNvPr>
          <p:cNvSpPr>
            <a:spLocks noGrp="1"/>
          </p:cNvSpPr>
          <p:nvPr>
            <p:ph type="title"/>
          </p:nvPr>
        </p:nvSpPr>
        <p:spPr/>
        <p:txBody>
          <a:bodyPr>
            <a:normAutofit fontScale="90000"/>
          </a:bodyPr>
          <a:lstStyle/>
          <a:p>
            <a:pPr eaLnBrk="1" fontAlgn="auto" hangingPunct="1">
              <a:spcAft>
                <a:spcPts val="0"/>
              </a:spcAft>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p>
        </p:txBody>
      </p:sp>
      <p:sp>
        <p:nvSpPr>
          <p:cNvPr id="80899" name="Text Placeholder 2">
            <a:extLst>
              <a:ext uri="{FF2B5EF4-FFF2-40B4-BE49-F238E27FC236}">
                <a16:creationId xmlns:a16="http://schemas.microsoft.com/office/drawing/2014/main" id="{F6B98AC2-438B-330D-9951-B02DC5E2275A}"/>
              </a:ext>
            </a:extLst>
          </p:cNvPr>
          <p:cNvSpPr>
            <a:spLocks noGrp="1"/>
          </p:cNvSpPr>
          <p:nvPr>
            <p:ph type="body" idx="1"/>
          </p:nvPr>
        </p:nvSpPr>
        <p:spPr/>
        <p:txBody>
          <a:bodyPr/>
          <a:lstStyle/>
          <a:p>
            <a:pPr eaLnBrk="1" hangingPunct="1">
              <a:lnSpc>
                <a:spcPct val="90000"/>
              </a:lnSpc>
            </a:pPr>
            <a:r>
              <a:rPr lang="en-US" altLang="en-GH" sz="2500">
                <a:solidFill>
                  <a:srgbClr val="000000"/>
                </a:solidFill>
                <a:latin typeface="Times New Roman" panose="02020603050405020304" pitchFamily="18" charset="0"/>
              </a:rPr>
              <a:t>When using the </a:t>
            </a:r>
            <a:r>
              <a:rPr lang="en-US" altLang="en-GH" sz="2500">
                <a:solidFill>
                  <a:srgbClr val="000000"/>
                </a:solidFill>
                <a:latin typeface="Lucida Console" panose="020B0609040504020204" pitchFamily="49" charset="0"/>
              </a:rPr>
              <a:t>switch</a:t>
            </a:r>
            <a:r>
              <a:rPr lang="en-US" altLang="en-GH" sz="2500">
                <a:solidFill>
                  <a:srgbClr val="000000"/>
                </a:solidFill>
                <a:latin typeface="Times New Roman" panose="02020603050405020304" pitchFamily="18" charset="0"/>
              </a:rPr>
              <a:t> statement, remember that each </a:t>
            </a:r>
            <a:r>
              <a:rPr lang="en-US" altLang="en-GH" sz="2500">
                <a:solidFill>
                  <a:srgbClr val="000000"/>
                </a:solidFill>
                <a:latin typeface="Lucida Console" panose="020B0609040504020204" pitchFamily="49" charset="0"/>
              </a:rPr>
              <a:t>case</a:t>
            </a:r>
            <a:r>
              <a:rPr lang="en-US" altLang="en-GH" sz="2500">
                <a:solidFill>
                  <a:srgbClr val="000000"/>
                </a:solidFill>
                <a:latin typeface="Times New Roman" panose="02020603050405020304" pitchFamily="18" charset="0"/>
              </a:rPr>
              <a:t> must contain a constant integral expression. </a:t>
            </a:r>
          </a:p>
          <a:p>
            <a:pPr eaLnBrk="1" hangingPunct="1">
              <a:lnSpc>
                <a:spcPct val="90000"/>
              </a:lnSpc>
            </a:pPr>
            <a:r>
              <a:rPr lang="en-US" altLang="en-GH" sz="2500">
                <a:solidFill>
                  <a:srgbClr val="000000"/>
                </a:solidFill>
                <a:latin typeface="Times New Roman" panose="02020603050405020304" pitchFamily="18" charset="0"/>
              </a:rPr>
              <a:t>An integer constant is simply an integer value. </a:t>
            </a:r>
          </a:p>
          <a:p>
            <a:pPr eaLnBrk="1" hangingPunct="1">
              <a:lnSpc>
                <a:spcPct val="90000"/>
              </a:lnSpc>
            </a:pPr>
            <a:r>
              <a:rPr lang="en-US" altLang="en-GH" sz="2500">
                <a:solidFill>
                  <a:srgbClr val="000000"/>
                </a:solidFill>
                <a:latin typeface="Times New Roman" panose="02020603050405020304" pitchFamily="18" charset="0"/>
              </a:rPr>
              <a:t>In addition, you can use </a:t>
            </a:r>
            <a:r>
              <a:rPr lang="en-US" altLang="en-GH" sz="2500" b="1">
                <a:solidFill>
                  <a:srgbClr val="0000FF"/>
                </a:solidFill>
                <a:latin typeface="Times New Roman" panose="02020603050405020304" pitchFamily="18" charset="0"/>
                <a:cs typeface="Times New Roman" panose="02020603050405020304" pitchFamily="18" charset="0"/>
              </a:rPr>
              <a:t>character constants</a:t>
            </a:r>
            <a:r>
              <a:rPr lang="en-US" altLang="en-GH" sz="2500">
                <a:solidFill>
                  <a:srgbClr val="000000"/>
                </a:solidFill>
                <a:latin typeface="Times New Roman" panose="02020603050405020304" pitchFamily="18" charset="0"/>
              </a:rPr>
              <a:t>—specific characters in single quotes, such as </a:t>
            </a:r>
            <a:r>
              <a:rPr lang="en-US" altLang="en-GH" sz="2500">
                <a:solidFill>
                  <a:srgbClr val="000000"/>
                </a:solidFill>
                <a:latin typeface="Lucida Console" panose="020B0609040504020204" pitchFamily="49" charset="0"/>
              </a:rPr>
              <a:t>'A'</a:t>
            </a:r>
            <a:r>
              <a:rPr lang="en-US" altLang="en-GH" sz="2500">
                <a:solidFill>
                  <a:srgbClr val="000000"/>
                </a:solidFill>
                <a:latin typeface="Times New Roman" panose="02020603050405020304" pitchFamily="18" charset="0"/>
              </a:rPr>
              <a:t>, </a:t>
            </a:r>
            <a:r>
              <a:rPr lang="en-US" altLang="en-GH" sz="2500">
                <a:solidFill>
                  <a:srgbClr val="000000"/>
                </a:solidFill>
                <a:latin typeface="Lucida Console" panose="020B0609040504020204" pitchFamily="49" charset="0"/>
              </a:rPr>
              <a:t>'7'</a:t>
            </a:r>
            <a:r>
              <a:rPr lang="en-US" altLang="en-GH" sz="2500">
                <a:solidFill>
                  <a:srgbClr val="000000"/>
                </a:solidFill>
                <a:latin typeface="Times New Roman" panose="02020603050405020304" pitchFamily="18" charset="0"/>
              </a:rPr>
              <a:t> or </a:t>
            </a:r>
            <a:r>
              <a:rPr lang="en-US" altLang="en-GH" sz="2500">
                <a:solidFill>
                  <a:srgbClr val="000000"/>
                </a:solidFill>
                <a:latin typeface="Lucida Console" panose="020B0609040504020204" pitchFamily="49" charset="0"/>
              </a:rPr>
              <a:t>'$'</a:t>
            </a:r>
            <a:r>
              <a:rPr lang="en-US" altLang="en-GH" sz="2500">
                <a:solidFill>
                  <a:srgbClr val="000000"/>
                </a:solidFill>
                <a:latin typeface="Times New Roman" panose="02020603050405020304" pitchFamily="18" charset="0"/>
              </a:rPr>
              <a:t>—which represent the integer values of characters. </a:t>
            </a:r>
          </a:p>
          <a:p>
            <a:pPr eaLnBrk="1" hangingPunct="1">
              <a:lnSpc>
                <a:spcPct val="90000"/>
              </a:lnSpc>
            </a:pPr>
            <a:r>
              <a:rPr lang="en-US" altLang="en-GH" sz="2500">
                <a:solidFill>
                  <a:srgbClr val="000000"/>
                </a:solidFill>
                <a:latin typeface="Times New Roman" panose="02020603050405020304" pitchFamily="18" charset="0"/>
              </a:rPr>
              <a:t>The expression in each </a:t>
            </a:r>
            <a:r>
              <a:rPr lang="en-US" altLang="en-GH" sz="2500">
                <a:solidFill>
                  <a:srgbClr val="000000"/>
                </a:solidFill>
                <a:latin typeface="Lucida Console" panose="020B0609040504020204" pitchFamily="49" charset="0"/>
              </a:rPr>
              <a:t>case</a:t>
            </a:r>
            <a:r>
              <a:rPr lang="en-US" altLang="en-GH" sz="2500">
                <a:solidFill>
                  <a:srgbClr val="000000"/>
                </a:solidFill>
                <a:latin typeface="Times New Roman" panose="02020603050405020304" pitchFamily="18" charset="0"/>
              </a:rPr>
              <a:t> can also be a </a:t>
            </a:r>
            <a:r>
              <a:rPr lang="en-US" altLang="en-GH" sz="2500" b="1">
                <a:solidFill>
                  <a:srgbClr val="0000FF"/>
                </a:solidFill>
                <a:latin typeface="Times New Roman" panose="02020603050405020304" pitchFamily="18" charset="0"/>
                <a:cs typeface="Times New Roman" panose="02020603050405020304" pitchFamily="18" charset="0"/>
              </a:rPr>
              <a:t>constant variable</a:t>
            </a:r>
            <a:r>
              <a:rPr lang="en-US" altLang="en-GH" sz="2500">
                <a:solidFill>
                  <a:srgbClr val="000000"/>
                </a:solidFill>
                <a:latin typeface="Times New Roman" panose="02020603050405020304" pitchFamily="18" charset="0"/>
              </a:rPr>
              <a:t>—a variable that contains a value which does not change for the entire program. Such a variable is declared with keyword </a:t>
            </a:r>
            <a:r>
              <a:rPr lang="en-US" altLang="en-GH" sz="2500">
                <a:solidFill>
                  <a:srgbClr val="000000"/>
                </a:solidFill>
                <a:latin typeface="Lucida Console" panose="020B0609040504020204" pitchFamily="49" charset="0"/>
              </a:rPr>
              <a:t>final</a:t>
            </a:r>
            <a:r>
              <a:rPr lang="en-US" altLang="en-GH" sz="2500">
                <a:solidFill>
                  <a:srgbClr val="000000"/>
                </a:solidFill>
                <a:latin typeface="Times New Roman" panose="02020603050405020304" pitchFamily="18" charset="0"/>
              </a:rPr>
              <a:t>. </a:t>
            </a:r>
          </a:p>
          <a:p>
            <a:pPr eaLnBrk="1" hangingPunct="1">
              <a:lnSpc>
                <a:spcPct val="90000"/>
              </a:lnSpc>
            </a:pPr>
            <a:r>
              <a:rPr lang="en-US" altLang="en-GH" sz="2500">
                <a:solidFill>
                  <a:srgbClr val="000000"/>
                </a:solidFill>
                <a:latin typeface="Times New Roman" panose="02020603050405020304" pitchFamily="18" charset="0"/>
              </a:rPr>
              <a:t>Java has a feature called enumerations. Enumeration constants can also be used in </a:t>
            </a:r>
            <a:r>
              <a:rPr lang="en-US" altLang="en-GH" sz="2500">
                <a:solidFill>
                  <a:srgbClr val="000000"/>
                </a:solidFill>
                <a:latin typeface="Lucida Console" panose="020B0609040504020204" pitchFamily="49" charset="0"/>
              </a:rPr>
              <a:t>case</a:t>
            </a:r>
            <a:r>
              <a:rPr lang="en-US" altLang="en-GH" sz="2500">
                <a:solidFill>
                  <a:srgbClr val="000000"/>
                </a:solidFill>
                <a:latin typeface="Times New Roman" panose="02020603050405020304" pitchFamily="18" charset="0"/>
              </a:rPr>
              <a:t> labels. </a:t>
            </a:r>
          </a:p>
        </p:txBody>
      </p:sp>
      <p:sp>
        <p:nvSpPr>
          <p:cNvPr id="4" name="Footer Placeholder 3">
            <a:extLst>
              <a:ext uri="{FF2B5EF4-FFF2-40B4-BE49-F238E27FC236}">
                <a16:creationId xmlns:a16="http://schemas.microsoft.com/office/drawing/2014/main" id="{23EA8785-9838-D9DE-266B-F0AA5FF51F9D}"/>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25963-B25D-088D-CC6F-B09846EAC1DB}"/>
              </a:ext>
            </a:extLst>
          </p:cNvPr>
          <p:cNvSpPr>
            <a:spLocks noGrp="1"/>
          </p:cNvSpPr>
          <p:nvPr>
            <p:ph type="title"/>
          </p:nvPr>
        </p:nvSpPr>
        <p:spPr/>
        <p:txBody>
          <a:bodyPr>
            <a:normAutofit fontScale="90000"/>
          </a:bodyPr>
          <a:lstStyle/>
          <a:p>
            <a:pPr>
              <a:defRPr/>
            </a:pPr>
            <a:r>
              <a:rPr lang="en-US" dirty="0">
                <a:solidFill>
                  <a:srgbClr val="24B5A1"/>
                </a:solidFill>
                <a:latin typeface="Arial"/>
              </a:rPr>
              <a:t>5.6  </a:t>
            </a:r>
            <a:r>
              <a:rPr lang="en-US" dirty="0">
                <a:solidFill>
                  <a:srgbClr val="3380E6"/>
                </a:solidFill>
                <a:latin typeface="Lucida Console"/>
              </a:rPr>
              <a:t>switch</a:t>
            </a:r>
            <a:r>
              <a:rPr lang="en-US" dirty="0">
                <a:solidFill>
                  <a:srgbClr val="3380E6"/>
                </a:solidFill>
                <a:latin typeface="Arial"/>
              </a:rPr>
              <a:t> Multiple-Selection Statement (Cont.)</a:t>
            </a:r>
            <a:endParaRPr lang="en-US" dirty="0"/>
          </a:p>
        </p:txBody>
      </p:sp>
      <p:sp>
        <p:nvSpPr>
          <p:cNvPr id="81923" name="Text Placeholder 2">
            <a:extLst>
              <a:ext uri="{FF2B5EF4-FFF2-40B4-BE49-F238E27FC236}">
                <a16:creationId xmlns:a16="http://schemas.microsoft.com/office/drawing/2014/main" id="{9F900403-E5D2-2228-3F23-C42D8F2C887E}"/>
              </a:ext>
            </a:extLst>
          </p:cNvPr>
          <p:cNvSpPr>
            <a:spLocks noGrp="1"/>
          </p:cNvSpPr>
          <p:nvPr>
            <p:ph type="body" idx="1"/>
          </p:nvPr>
        </p:nvSpPr>
        <p:spPr/>
        <p:txBody>
          <a:bodyPr/>
          <a:lstStyle/>
          <a:p>
            <a:pPr eaLnBrk="1" hangingPunct="1">
              <a:lnSpc>
                <a:spcPct val="90000"/>
              </a:lnSpc>
              <a:buFont typeface="Wingdings 3" pitchFamily="18" charset="2"/>
              <a:buChar char=""/>
              <a:defRPr/>
            </a:pPr>
            <a:r>
              <a:rPr lang="en-US" sz="2800" dirty="0">
                <a:solidFill>
                  <a:srgbClr val="000000"/>
                </a:solidFill>
                <a:latin typeface="Times New Roman" pitchFamily="18" charset="0"/>
              </a:rPr>
              <a:t>As of Java SE 7, you can use Strings in a switch statement’s controlling expression and in case labels as in: </a:t>
            </a:r>
          </a:p>
          <a:p>
            <a:pPr eaLnBrk="1" hangingPunct="1">
              <a:lnSpc>
                <a:spcPct val="90000"/>
              </a:lnSpc>
              <a:buFont typeface="Wingdings 3" pitchFamily="18" charset="2"/>
              <a:buChar char=""/>
              <a:defRPr/>
            </a:pPr>
            <a:r>
              <a:rPr lang="en-US" sz="1600" dirty="0">
                <a:solidFill>
                  <a:srgbClr val="0070C0"/>
                </a:solidFill>
                <a:latin typeface="Lucida Console" pitchFamily="49" charset="0"/>
              </a:rPr>
              <a:t>switch</a:t>
            </a:r>
            <a:r>
              <a:rPr lang="en-US" sz="1600" dirty="0">
                <a:latin typeface="Lucida Console" pitchFamily="49" charset="0"/>
              </a:rPr>
              <a:t>( city )</a:t>
            </a:r>
            <a:br>
              <a:rPr lang="en-US" sz="1600" dirty="0">
                <a:latin typeface="Lucida Console" pitchFamily="49" charset="0"/>
              </a:rPr>
            </a:b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case</a:t>
            </a:r>
            <a:r>
              <a:rPr lang="en-US" sz="1600" dirty="0">
                <a:latin typeface="Lucida Console" pitchFamily="49" charset="0"/>
              </a:rPr>
              <a:t> </a:t>
            </a:r>
            <a:r>
              <a:rPr lang="en-US" sz="1600" dirty="0">
                <a:solidFill>
                  <a:schemeClr val="bg2">
                    <a:lumMod val="75000"/>
                  </a:schemeClr>
                </a:solidFill>
                <a:latin typeface="Lucida Console" pitchFamily="49" charset="0"/>
              </a:rPr>
              <a:t>"Maynard"</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err="1">
                <a:latin typeface="Lucida Console" pitchFamily="49" charset="0"/>
              </a:rPr>
              <a:t>zipCode</a:t>
            </a:r>
            <a:r>
              <a:rPr lang="en-US" sz="1600" dirty="0">
                <a:latin typeface="Lucida Console" pitchFamily="49" charset="0"/>
              </a:rPr>
              <a:t> = </a:t>
            </a:r>
            <a:r>
              <a:rPr lang="en-US" sz="1600" dirty="0">
                <a:solidFill>
                  <a:schemeClr val="bg2">
                    <a:lumMod val="75000"/>
                  </a:schemeClr>
                </a:solidFill>
                <a:latin typeface="Lucida Console" pitchFamily="49" charset="0"/>
              </a:rPr>
              <a:t>"01754"</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break</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case</a:t>
            </a:r>
            <a:r>
              <a:rPr lang="en-US" sz="1600" dirty="0">
                <a:latin typeface="Lucida Console" pitchFamily="49" charset="0"/>
              </a:rPr>
              <a:t> </a:t>
            </a:r>
            <a:r>
              <a:rPr lang="en-US" sz="1600" dirty="0">
                <a:solidFill>
                  <a:schemeClr val="bg2">
                    <a:lumMod val="75000"/>
                  </a:schemeClr>
                </a:solidFill>
                <a:latin typeface="Lucida Console" pitchFamily="49" charset="0"/>
              </a:rPr>
              <a:t>"Marlborough"</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err="1">
                <a:latin typeface="Lucida Console" pitchFamily="49" charset="0"/>
              </a:rPr>
              <a:t>zipCode</a:t>
            </a:r>
            <a:r>
              <a:rPr lang="en-US" sz="1600" dirty="0">
                <a:latin typeface="Lucida Console" pitchFamily="49" charset="0"/>
              </a:rPr>
              <a:t> = </a:t>
            </a:r>
            <a:r>
              <a:rPr lang="en-US" sz="1600" dirty="0">
                <a:solidFill>
                  <a:schemeClr val="bg2">
                    <a:lumMod val="75000"/>
                  </a:schemeClr>
                </a:solidFill>
                <a:latin typeface="Lucida Console" pitchFamily="49" charset="0"/>
              </a:rPr>
              <a:t>"01752"</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break</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case</a:t>
            </a:r>
            <a:r>
              <a:rPr lang="en-US" sz="1600" dirty="0">
                <a:latin typeface="Lucida Console" pitchFamily="49" charset="0"/>
              </a:rPr>
              <a:t> </a:t>
            </a:r>
            <a:r>
              <a:rPr lang="en-US" sz="1600" dirty="0">
                <a:solidFill>
                  <a:schemeClr val="bg2">
                    <a:lumMod val="75000"/>
                  </a:schemeClr>
                </a:solidFill>
                <a:latin typeface="Lucida Console" pitchFamily="49" charset="0"/>
              </a:rPr>
              <a:t>"Framingham"</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err="1">
                <a:latin typeface="Lucida Console" pitchFamily="49" charset="0"/>
              </a:rPr>
              <a:t>zipCode</a:t>
            </a:r>
            <a:r>
              <a:rPr lang="en-US" sz="1600" dirty="0">
                <a:latin typeface="Lucida Console" pitchFamily="49" charset="0"/>
              </a:rPr>
              <a:t> = </a:t>
            </a:r>
            <a:r>
              <a:rPr lang="en-US" sz="1600" dirty="0">
                <a:solidFill>
                  <a:schemeClr val="bg2">
                    <a:lumMod val="75000"/>
                  </a:schemeClr>
                </a:solidFill>
                <a:latin typeface="Lucida Console" pitchFamily="49" charset="0"/>
              </a:rPr>
              <a:t>"01701"</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70C0"/>
                </a:solidFill>
                <a:latin typeface="Lucida Console" pitchFamily="49" charset="0"/>
              </a:rPr>
              <a:t>break</a:t>
            </a:r>
            <a:r>
              <a:rPr lang="en-US" sz="1600" dirty="0">
                <a:latin typeface="Lucida Console" pitchFamily="49" charset="0"/>
              </a:rPr>
              <a:t>;</a:t>
            </a:r>
            <a:br>
              <a:rPr lang="en-US" sz="1600" dirty="0">
                <a:latin typeface="Lucida Console" pitchFamily="49" charset="0"/>
              </a:rPr>
            </a:br>
            <a:r>
              <a:rPr lang="en-US" sz="1600" dirty="0">
                <a:latin typeface="Lucida Console" pitchFamily="49" charset="0"/>
              </a:rPr>
              <a:t>} </a:t>
            </a:r>
            <a:r>
              <a:rPr lang="en-US" sz="1600" dirty="0">
                <a:solidFill>
                  <a:srgbClr val="00B050"/>
                </a:solidFill>
                <a:latin typeface="Lucida Console" pitchFamily="49" charset="0"/>
              </a:rPr>
              <a:t>// end switch</a:t>
            </a:r>
          </a:p>
          <a:p>
            <a:pPr eaLnBrk="1" hangingPunct="1">
              <a:lnSpc>
                <a:spcPct val="90000"/>
              </a:lnSpc>
              <a:buFont typeface="Wingdings 3" pitchFamily="18" charset="2"/>
              <a:buChar char=""/>
              <a:defRPr/>
            </a:pPr>
            <a:r>
              <a:rPr lang="en-US" sz="2800" dirty="0">
                <a:solidFill>
                  <a:srgbClr val="000000"/>
                </a:solidFill>
                <a:latin typeface="Times New Roman" pitchFamily="18" charset="0"/>
              </a:rPr>
              <a:t> </a:t>
            </a:r>
          </a:p>
          <a:p>
            <a:pPr>
              <a:buFont typeface="Wingdings 3" pitchFamily="18" charset="2"/>
              <a:buChar char=""/>
              <a:defRPr/>
            </a:pPr>
            <a:endParaRPr lang="en-US" dirty="0"/>
          </a:p>
        </p:txBody>
      </p:sp>
      <p:sp>
        <p:nvSpPr>
          <p:cNvPr id="4" name="Footer Placeholder 3">
            <a:extLst>
              <a:ext uri="{FF2B5EF4-FFF2-40B4-BE49-F238E27FC236}">
                <a16:creationId xmlns:a16="http://schemas.microsoft.com/office/drawing/2014/main" id="{CBF056F9-3D87-8C1F-FC04-A418AF2D5DB5}"/>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FC020-37B6-4E24-B70B-5D136F9D5AE2}"/>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5.7  </a:t>
            </a:r>
            <a:r>
              <a:rPr lang="en-US">
                <a:solidFill>
                  <a:srgbClr val="3380E6"/>
                </a:solidFill>
                <a:latin typeface="Lucida Console"/>
              </a:rPr>
              <a:t>break</a:t>
            </a:r>
            <a:r>
              <a:rPr lang="en-US">
                <a:solidFill>
                  <a:srgbClr val="3380E6"/>
                </a:solidFill>
                <a:latin typeface="Arial"/>
              </a:rPr>
              <a:t> and </a:t>
            </a:r>
            <a:r>
              <a:rPr lang="en-US">
                <a:solidFill>
                  <a:srgbClr val="3380E6"/>
                </a:solidFill>
                <a:latin typeface="Lucida Console"/>
              </a:rPr>
              <a:t>continue</a:t>
            </a:r>
            <a:r>
              <a:rPr lang="en-US">
                <a:solidFill>
                  <a:srgbClr val="3380E6"/>
                </a:solidFill>
                <a:latin typeface="Arial"/>
              </a:rPr>
              <a:t> Statements </a:t>
            </a:r>
          </a:p>
        </p:txBody>
      </p:sp>
      <p:sp>
        <p:nvSpPr>
          <p:cNvPr id="82947" name="Text Placeholder 2">
            <a:extLst>
              <a:ext uri="{FF2B5EF4-FFF2-40B4-BE49-F238E27FC236}">
                <a16:creationId xmlns:a16="http://schemas.microsoft.com/office/drawing/2014/main" id="{409A80ED-C383-FFF8-A82B-84BBD3DF2AB7}"/>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a:t>
            </a:r>
            <a:r>
              <a:rPr lang="en-US" altLang="en-GH">
                <a:solidFill>
                  <a:srgbClr val="000000"/>
                </a:solidFill>
                <a:latin typeface="Lucida Console" panose="020B0609040504020204" pitchFamily="49" charset="0"/>
              </a:rPr>
              <a:t>break</a:t>
            </a:r>
            <a:r>
              <a:rPr lang="en-US" altLang="en-GH">
                <a:solidFill>
                  <a:srgbClr val="000000"/>
                </a:solidFill>
                <a:latin typeface="Times New Roman" panose="02020603050405020304" pitchFamily="18" charset="0"/>
              </a:rPr>
              <a:t> statement, when executed in a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or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causes immediate exit from that statement. </a:t>
            </a:r>
          </a:p>
          <a:p>
            <a:pPr eaLnBrk="1" hangingPunct="1"/>
            <a:r>
              <a:rPr lang="en-US" altLang="en-GH">
                <a:solidFill>
                  <a:srgbClr val="000000"/>
                </a:solidFill>
                <a:latin typeface="Times New Roman" panose="02020603050405020304" pitchFamily="18" charset="0"/>
              </a:rPr>
              <a:t>Execution continues with the first statement after the control statement. </a:t>
            </a:r>
          </a:p>
          <a:p>
            <a:pPr eaLnBrk="1" hangingPunct="1"/>
            <a:r>
              <a:rPr lang="en-US" altLang="en-GH">
                <a:solidFill>
                  <a:srgbClr val="000000"/>
                </a:solidFill>
                <a:latin typeface="Times New Roman" panose="02020603050405020304" pitchFamily="18" charset="0"/>
              </a:rPr>
              <a:t>Common uses of the </a:t>
            </a:r>
            <a:r>
              <a:rPr lang="en-US" altLang="en-GH">
                <a:solidFill>
                  <a:srgbClr val="000000"/>
                </a:solidFill>
                <a:latin typeface="Lucida Console" panose="020B0609040504020204" pitchFamily="49" charset="0"/>
              </a:rPr>
              <a:t>break</a:t>
            </a:r>
            <a:r>
              <a:rPr lang="en-US" altLang="en-GH">
                <a:solidFill>
                  <a:srgbClr val="000000"/>
                </a:solidFill>
                <a:latin typeface="Times New Roman" panose="02020603050405020304" pitchFamily="18" charset="0"/>
              </a:rPr>
              <a:t> statement are to escape early from a loop or to skip the remainder of a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a:t>
            </a:r>
          </a:p>
        </p:txBody>
      </p:sp>
      <p:sp>
        <p:nvSpPr>
          <p:cNvPr id="4" name="Footer Placeholder 3">
            <a:extLst>
              <a:ext uri="{FF2B5EF4-FFF2-40B4-BE49-F238E27FC236}">
                <a16:creationId xmlns:a16="http://schemas.microsoft.com/office/drawing/2014/main" id="{FD3B6FBB-A27E-354C-7E4F-2A8B2BAB86D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1" descr="ch05imageslides_Page_45.png">
            <a:extLst>
              <a:ext uri="{FF2B5EF4-FFF2-40B4-BE49-F238E27FC236}">
                <a16:creationId xmlns:a16="http://schemas.microsoft.com/office/drawing/2014/main" id="{8E6DD9AC-8F29-6CE3-7CFA-EDBFCE7E3CF4}"/>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8C8B0963-22DE-9AC2-522C-87C96810D0B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19055-C03A-3A29-C2C2-E3F1C9F6A99B}"/>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5.7  </a:t>
            </a:r>
            <a:r>
              <a:rPr lang="en-US">
                <a:solidFill>
                  <a:srgbClr val="3380E6"/>
                </a:solidFill>
                <a:latin typeface="Lucida Console"/>
              </a:rPr>
              <a:t>break</a:t>
            </a:r>
            <a:r>
              <a:rPr lang="en-US">
                <a:solidFill>
                  <a:srgbClr val="3380E6"/>
                </a:solidFill>
                <a:latin typeface="Arial"/>
              </a:rPr>
              <a:t> and </a:t>
            </a:r>
            <a:r>
              <a:rPr lang="en-US">
                <a:solidFill>
                  <a:srgbClr val="3380E6"/>
                </a:solidFill>
                <a:latin typeface="Lucida Console"/>
              </a:rPr>
              <a:t>continue</a:t>
            </a:r>
            <a:r>
              <a:rPr lang="en-US">
                <a:solidFill>
                  <a:srgbClr val="3380E6"/>
                </a:solidFill>
                <a:latin typeface="Arial"/>
              </a:rPr>
              <a:t> Statements  (Cont.)</a:t>
            </a:r>
          </a:p>
        </p:txBody>
      </p:sp>
      <p:sp>
        <p:nvSpPr>
          <p:cNvPr id="84995" name="Text Placeholder 2">
            <a:extLst>
              <a:ext uri="{FF2B5EF4-FFF2-40B4-BE49-F238E27FC236}">
                <a16:creationId xmlns:a16="http://schemas.microsoft.com/office/drawing/2014/main" id="{77B222BC-24FE-E7AC-388B-235F62097C97}"/>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a:t>
            </a:r>
            <a:r>
              <a:rPr lang="en-US" altLang="en-GH">
                <a:solidFill>
                  <a:srgbClr val="000000"/>
                </a:solidFill>
                <a:latin typeface="Lucida Console" panose="020B0609040504020204" pitchFamily="49" charset="0"/>
              </a:rPr>
              <a:t>continue</a:t>
            </a:r>
            <a:r>
              <a:rPr lang="en-US" altLang="en-GH">
                <a:solidFill>
                  <a:srgbClr val="000000"/>
                </a:solidFill>
                <a:latin typeface="Times New Roman" panose="02020603050405020304" pitchFamily="18" charset="0"/>
              </a:rPr>
              <a:t> statement, when executed in a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or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skips the remaining statements in the loop body and proceeds with the next iteration of the loop. </a:t>
            </a:r>
          </a:p>
          <a:p>
            <a:pPr eaLnBrk="1" hangingPunct="1"/>
            <a:r>
              <a:rPr lang="en-US" altLang="en-GH">
                <a:solidFill>
                  <a:srgbClr val="000000"/>
                </a:solidFill>
                <a:latin typeface="Times New Roman" panose="02020603050405020304" pitchFamily="18" charset="0"/>
              </a:rPr>
              <a:t>In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statements, the program evaluates the loop-continuation test immediately after the </a:t>
            </a:r>
            <a:r>
              <a:rPr lang="en-US" altLang="en-GH">
                <a:solidFill>
                  <a:srgbClr val="000000"/>
                </a:solidFill>
                <a:latin typeface="Lucida Console" panose="020B0609040504020204" pitchFamily="49" charset="0"/>
              </a:rPr>
              <a:t>continue</a:t>
            </a:r>
            <a:r>
              <a:rPr lang="en-US" altLang="en-GH">
                <a:solidFill>
                  <a:srgbClr val="000000"/>
                </a:solidFill>
                <a:latin typeface="Times New Roman" panose="02020603050405020304" pitchFamily="18" charset="0"/>
              </a:rPr>
              <a:t> statement executes. </a:t>
            </a:r>
          </a:p>
          <a:p>
            <a:pPr eaLnBrk="1" hangingPunct="1"/>
            <a:r>
              <a:rPr lang="en-US" altLang="en-GH">
                <a:solidFill>
                  <a:srgbClr val="000000"/>
                </a:solidFill>
                <a:latin typeface="Times New Roman" panose="02020603050405020304" pitchFamily="18" charset="0"/>
              </a:rPr>
              <a:t>In a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statement, the increment expression executes, then the program evaluates the loop-continuation test. </a:t>
            </a:r>
          </a:p>
        </p:txBody>
      </p:sp>
      <p:sp>
        <p:nvSpPr>
          <p:cNvPr id="4" name="Footer Placeholder 3">
            <a:extLst>
              <a:ext uri="{FF2B5EF4-FFF2-40B4-BE49-F238E27FC236}">
                <a16:creationId xmlns:a16="http://schemas.microsoft.com/office/drawing/2014/main" id="{31C32714-6F29-A5E2-857D-DB66AE4D322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1" descr="ch05imageslides_Page_46.png">
            <a:extLst>
              <a:ext uri="{FF2B5EF4-FFF2-40B4-BE49-F238E27FC236}">
                <a16:creationId xmlns:a16="http://schemas.microsoft.com/office/drawing/2014/main" id="{1381EC97-9AB5-04FA-AF70-02F028227F49}"/>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FC9AB51C-A3AF-37E2-6924-0730DD8E441F}"/>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2" name="Picture 1" descr="ch05imageslides_Page_47.png">
            <a:extLst>
              <a:ext uri="{FF2B5EF4-FFF2-40B4-BE49-F238E27FC236}">
                <a16:creationId xmlns:a16="http://schemas.microsoft.com/office/drawing/2014/main" id="{A058FCF8-47A4-CB3B-BB6E-D3DA33282FC5}"/>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C5B930B4-9882-142D-0F3E-27AB3D0D05BD}"/>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6" name="Picture 1" descr="ch05imageslides_Page_46.png">
            <a:extLst>
              <a:ext uri="{FF2B5EF4-FFF2-40B4-BE49-F238E27FC236}">
                <a16:creationId xmlns:a16="http://schemas.microsoft.com/office/drawing/2014/main" id="{FB87E3D9-6FA8-F575-4B56-6BF0722D19ED}"/>
              </a:ext>
            </a:extLst>
          </p:cNvPr>
          <p:cNvPicPr>
            <a:picLocks noGrp="1" noChangeAspect="1"/>
          </p:cNvPicPr>
          <p:nvPr isPhoto="1"/>
        </p:nvPicPr>
        <p:blipFill>
          <a:blip r:embed="rId2">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0309B0DE-B24D-2F9F-35D2-18A1B582444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5FB98-CC7F-9629-D015-E73570C28CCA}"/>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5.8  </a:t>
            </a:r>
            <a:r>
              <a:rPr lang="en-US">
                <a:solidFill>
                  <a:srgbClr val="3380E6"/>
                </a:solidFill>
                <a:latin typeface="Arial"/>
              </a:rPr>
              <a:t>Logical Operators</a:t>
            </a:r>
          </a:p>
        </p:txBody>
      </p:sp>
      <p:sp>
        <p:nvSpPr>
          <p:cNvPr id="89091" name="Text Placeholder 2">
            <a:extLst>
              <a:ext uri="{FF2B5EF4-FFF2-40B4-BE49-F238E27FC236}">
                <a16:creationId xmlns:a16="http://schemas.microsoft.com/office/drawing/2014/main" id="{A30B783B-264C-7F4E-0C5F-25B5106B5E09}"/>
              </a:ext>
            </a:extLst>
          </p:cNvPr>
          <p:cNvSpPr>
            <a:spLocks noGrp="1"/>
          </p:cNvSpPr>
          <p:nvPr>
            <p:ph type="body" idx="1"/>
          </p:nvPr>
        </p:nvSpPr>
        <p:spPr/>
        <p:txBody>
          <a:bodyPr/>
          <a:lstStyle/>
          <a:p>
            <a:pPr eaLnBrk="1" hangingPunct="1">
              <a:lnSpc>
                <a:spcPct val="90000"/>
              </a:lnSpc>
            </a:pPr>
            <a:r>
              <a:rPr lang="en-US" altLang="en-GH">
                <a:solidFill>
                  <a:srgbClr val="000000"/>
                </a:solidFill>
                <a:latin typeface="Times New Roman" panose="02020603050405020304" pitchFamily="18" charset="0"/>
              </a:rPr>
              <a:t>Java’s </a:t>
            </a:r>
            <a:r>
              <a:rPr lang="en-US" altLang="en-GH" b="1">
                <a:solidFill>
                  <a:srgbClr val="0000FF"/>
                </a:solidFill>
                <a:latin typeface="Times New Roman" panose="02020603050405020304" pitchFamily="18" charset="0"/>
                <a:cs typeface="Times New Roman" panose="02020603050405020304" pitchFamily="18" charset="0"/>
              </a:rPr>
              <a:t>logical operators</a:t>
            </a:r>
            <a:r>
              <a:rPr lang="en-US" altLang="en-GH" b="1">
                <a:solidFill>
                  <a:srgbClr val="000000"/>
                </a:solidFill>
                <a:latin typeface="Times New Roman" panose="02020603050405020304" pitchFamily="18" charset="0"/>
                <a:cs typeface="Times New Roman" panose="02020603050405020304" pitchFamily="18" charset="0"/>
              </a:rPr>
              <a:t> </a:t>
            </a:r>
            <a:r>
              <a:rPr lang="en-US" altLang="en-GH">
                <a:solidFill>
                  <a:srgbClr val="000000"/>
                </a:solidFill>
                <a:latin typeface="Times New Roman" panose="02020603050405020304" pitchFamily="18" charset="0"/>
              </a:rPr>
              <a:t>enable you to form more complex conditions by combining simple conditions.</a:t>
            </a:r>
            <a:r>
              <a:rPr lang="en-US" altLang="en-GH" b="1">
                <a:solidFill>
                  <a:srgbClr val="000000"/>
                </a:solidFill>
                <a:latin typeface="Times New Roman" panose="02020603050405020304" pitchFamily="18" charset="0"/>
              </a:rPr>
              <a:t> </a:t>
            </a:r>
          </a:p>
          <a:p>
            <a:pPr eaLnBrk="1" hangingPunct="1">
              <a:lnSpc>
                <a:spcPct val="90000"/>
              </a:lnSpc>
            </a:pPr>
            <a:r>
              <a:rPr lang="en-US" altLang="en-GH">
                <a:solidFill>
                  <a:srgbClr val="000000"/>
                </a:solidFill>
                <a:latin typeface="Times New Roman" panose="02020603050405020304" pitchFamily="18" charset="0"/>
              </a:rPr>
              <a:t>The logical operators are </a:t>
            </a:r>
          </a:p>
          <a:p>
            <a:pPr lvl="1" eaLnBrk="1" hangingPunct="1">
              <a:lnSpc>
                <a:spcPct val="90000"/>
              </a:lnSpc>
            </a:pPr>
            <a:r>
              <a:rPr lang="en-US" altLang="en-GH">
                <a:solidFill>
                  <a:srgbClr val="000000"/>
                </a:solidFill>
                <a:latin typeface="Lucida Console" panose="020B0609040504020204" pitchFamily="49" charset="0"/>
              </a:rPr>
              <a:t>&amp;&amp;</a:t>
            </a:r>
            <a:r>
              <a:rPr lang="en-US" altLang="en-GH">
                <a:solidFill>
                  <a:srgbClr val="000000"/>
                </a:solidFill>
                <a:latin typeface="Times New Roman" panose="02020603050405020304" pitchFamily="18" charset="0"/>
              </a:rPr>
              <a:t> (conditional AND)</a:t>
            </a:r>
          </a:p>
          <a:p>
            <a:pPr lvl="1" eaLnBrk="1" hangingPunct="1">
              <a:lnSpc>
                <a:spcPct val="90000"/>
              </a:lnSpc>
            </a:pP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(conditional OR)</a:t>
            </a:r>
          </a:p>
          <a:p>
            <a:pPr lvl="1" eaLnBrk="1" hangingPunct="1">
              <a:lnSpc>
                <a:spcPct val="90000"/>
              </a:lnSpc>
            </a:pPr>
            <a:r>
              <a:rPr lang="en-US" altLang="en-GH">
                <a:solidFill>
                  <a:srgbClr val="000000"/>
                </a:solidFill>
                <a:latin typeface="Lucida Console" panose="020B0609040504020204" pitchFamily="49" charset="0"/>
              </a:rPr>
              <a:t>&amp;</a:t>
            </a:r>
            <a:r>
              <a:rPr lang="en-US" altLang="en-GH">
                <a:solidFill>
                  <a:srgbClr val="000000"/>
                </a:solidFill>
                <a:latin typeface="Times New Roman" panose="02020603050405020304" pitchFamily="18" charset="0"/>
              </a:rPr>
              <a:t> (boolean logical AND)</a:t>
            </a:r>
          </a:p>
          <a:p>
            <a:pPr lvl="1" eaLnBrk="1" hangingPunct="1">
              <a:lnSpc>
                <a:spcPct val="90000"/>
              </a:lnSpc>
            </a:pP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(boolean logical inclusive OR)</a:t>
            </a:r>
          </a:p>
          <a:p>
            <a:pPr lvl="1" eaLnBrk="1" hangingPunct="1">
              <a:lnSpc>
                <a:spcPct val="90000"/>
              </a:lnSpc>
            </a:pP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(boolean logical exclusive OR)</a:t>
            </a:r>
          </a:p>
          <a:p>
            <a:pPr lvl="1" eaLnBrk="1" hangingPunct="1">
              <a:lnSpc>
                <a:spcPct val="90000"/>
              </a:lnSpc>
            </a:pP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(logical NOT). </a:t>
            </a:r>
          </a:p>
          <a:p>
            <a:pPr eaLnBrk="1" hangingPunct="1">
              <a:lnSpc>
                <a:spcPct val="90000"/>
              </a:lnSpc>
            </a:pPr>
            <a:r>
              <a:rPr lang="en-US" altLang="en-GH">
                <a:solidFill>
                  <a:srgbClr val="000000"/>
                </a:solidFill>
                <a:latin typeface="Times New Roman" panose="02020603050405020304" pitchFamily="18" charset="0"/>
              </a:rPr>
              <a:t>[</a:t>
            </a:r>
            <a:r>
              <a:rPr lang="en-US" altLang="en-GH" i="1">
                <a:solidFill>
                  <a:srgbClr val="000000"/>
                </a:solidFill>
                <a:latin typeface="Times New Roman" panose="02020603050405020304" pitchFamily="18" charset="0"/>
              </a:rPr>
              <a:t>Note:</a:t>
            </a:r>
            <a:r>
              <a:rPr lang="en-US" altLang="en-GH">
                <a:solidFill>
                  <a:srgbClr val="000000"/>
                </a:solidFill>
                <a:latin typeface="Times New Roman" panose="02020603050405020304" pitchFamily="18" charset="0"/>
              </a:rPr>
              <a:t> The </a:t>
            </a:r>
            <a:r>
              <a:rPr lang="en-US" altLang="en-GH">
                <a:solidFill>
                  <a:srgbClr val="000000"/>
                </a:solidFill>
                <a:latin typeface="Lucida Console" panose="020B0609040504020204" pitchFamily="49" charset="0"/>
              </a:rPr>
              <a:t>&amp;</a:t>
            </a:r>
            <a:r>
              <a:rPr lang="en-US" altLang="en-GH">
                <a:solidFill>
                  <a:srgbClr val="000000"/>
                </a:solidFill>
                <a:latin typeface="Times New Roman" panose="02020603050405020304" pitchFamily="18" charset="0"/>
              </a:rPr>
              <a:t>,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operators are also bitwise operators when they are applied to integral operands.]</a:t>
            </a:r>
          </a:p>
        </p:txBody>
      </p:sp>
      <p:sp>
        <p:nvSpPr>
          <p:cNvPr id="4" name="Footer Placeholder 3">
            <a:extLst>
              <a:ext uri="{FF2B5EF4-FFF2-40B4-BE49-F238E27FC236}">
                <a16:creationId xmlns:a16="http://schemas.microsoft.com/office/drawing/2014/main" id="{63A61A38-164F-B752-2CEC-03EBFD3D9E12}"/>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8B127-A63F-BDF9-8EDC-901976CEB2C3}"/>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5.8  </a:t>
            </a:r>
            <a:r>
              <a:rPr lang="en-US">
                <a:solidFill>
                  <a:srgbClr val="3380E6"/>
                </a:solidFill>
                <a:latin typeface="Arial"/>
              </a:rPr>
              <a:t>Logical Operators (Cont.)</a:t>
            </a:r>
          </a:p>
        </p:txBody>
      </p:sp>
      <p:sp>
        <p:nvSpPr>
          <p:cNvPr id="90115" name="Text Placeholder 2">
            <a:extLst>
              <a:ext uri="{FF2B5EF4-FFF2-40B4-BE49-F238E27FC236}">
                <a16:creationId xmlns:a16="http://schemas.microsoft.com/office/drawing/2014/main" id="{8022BD23-D535-0421-80A6-89AF2E0CF48A}"/>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a:t>
            </a:r>
            <a:r>
              <a:rPr lang="en-US" altLang="en-GH">
                <a:solidFill>
                  <a:srgbClr val="0000FF"/>
                </a:solidFill>
                <a:latin typeface="LucidaSansTypewriter" pitchFamily="49" charset="0"/>
              </a:rPr>
              <a:t>&amp;</a:t>
            </a:r>
            <a:r>
              <a:rPr lang="en-US" altLang="en-GH">
                <a:solidFill>
                  <a:srgbClr val="000000"/>
                </a:solidFill>
                <a:latin typeface="Times New Roman" panose="02020603050405020304" pitchFamily="18" charset="0"/>
              </a:rPr>
              <a:t> (</a:t>
            </a:r>
            <a:r>
              <a:rPr lang="en-US" altLang="en-GH" b="1">
                <a:solidFill>
                  <a:srgbClr val="0000FF"/>
                </a:solidFill>
                <a:latin typeface="Times New Roman" panose="02020603050405020304" pitchFamily="18" charset="0"/>
                <a:cs typeface="Times New Roman" panose="02020603050405020304" pitchFamily="18" charset="0"/>
              </a:rPr>
              <a:t>conditional AND</a:t>
            </a:r>
            <a:r>
              <a:rPr lang="en-US" altLang="en-GH" b="1">
                <a:solidFill>
                  <a:srgbClr val="000000"/>
                </a:solidFill>
                <a:latin typeface="Times New Roman" panose="02020603050405020304" pitchFamily="18" charset="0"/>
              </a:rPr>
              <a:t>) </a:t>
            </a:r>
            <a:r>
              <a:rPr lang="en-US" altLang="en-GH">
                <a:solidFill>
                  <a:srgbClr val="000000"/>
                </a:solidFill>
                <a:latin typeface="Times New Roman" panose="02020603050405020304" pitchFamily="18" charset="0"/>
              </a:rPr>
              <a:t>operator ensures that two conditions are </a:t>
            </a:r>
            <a:r>
              <a:rPr lang="en-US" altLang="en-GH" i="1">
                <a:solidFill>
                  <a:srgbClr val="000000"/>
                </a:solidFill>
                <a:latin typeface="Times New Roman" panose="02020603050405020304" pitchFamily="18" charset="0"/>
              </a:rPr>
              <a:t>both true </a:t>
            </a:r>
            <a:r>
              <a:rPr lang="en-US" altLang="en-GH">
                <a:solidFill>
                  <a:srgbClr val="000000"/>
                </a:solidFill>
                <a:latin typeface="Times New Roman" panose="02020603050405020304" pitchFamily="18" charset="0"/>
              </a:rPr>
              <a:t>before choosing a certain path of execution. </a:t>
            </a:r>
          </a:p>
          <a:p>
            <a:pPr eaLnBrk="1" hangingPunct="1"/>
            <a:r>
              <a:rPr lang="en-US" altLang="en-GH">
                <a:solidFill>
                  <a:srgbClr val="000000"/>
                </a:solidFill>
                <a:latin typeface="Times New Roman" panose="02020603050405020304" pitchFamily="18" charset="0"/>
              </a:rPr>
              <a:t>The table in Fig. 5.14 summarizes the </a:t>
            </a:r>
            <a:r>
              <a:rPr lang="en-US" altLang="en-GH">
                <a:solidFill>
                  <a:srgbClr val="000000"/>
                </a:solidFill>
                <a:latin typeface="Lucida Console" panose="020B0609040504020204" pitchFamily="49" charset="0"/>
              </a:rPr>
              <a:t>&amp;&amp;</a:t>
            </a:r>
            <a:r>
              <a:rPr lang="en-US" altLang="en-GH">
                <a:solidFill>
                  <a:srgbClr val="000000"/>
                </a:solidFill>
                <a:latin typeface="Times New Roman" panose="02020603050405020304" pitchFamily="18" charset="0"/>
              </a:rPr>
              <a:t> operator. The table shows all four possible combinations of </a:t>
            </a:r>
            <a:r>
              <a:rPr lang="en-US" altLang="en-GH">
                <a:solidFill>
                  <a:srgbClr val="000000"/>
                </a:solidFill>
                <a:latin typeface="Lucida Console" panose="020B0609040504020204" pitchFamily="49" charset="0"/>
              </a:rPr>
              <a:t>false</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true</a:t>
            </a:r>
            <a:r>
              <a:rPr lang="en-US" altLang="en-GH">
                <a:solidFill>
                  <a:srgbClr val="000000"/>
                </a:solidFill>
                <a:latin typeface="Times New Roman" panose="02020603050405020304" pitchFamily="18" charset="0"/>
              </a:rPr>
              <a:t> values for </a:t>
            </a:r>
            <a:r>
              <a:rPr lang="en-US" altLang="en-GH" i="1">
                <a:solidFill>
                  <a:srgbClr val="000000"/>
                </a:solidFill>
                <a:latin typeface="Times New Roman" panose="02020603050405020304" pitchFamily="18" charset="0"/>
              </a:rPr>
              <a:t>expression1 </a:t>
            </a:r>
            <a:r>
              <a:rPr lang="en-US" altLang="en-GH">
                <a:solidFill>
                  <a:srgbClr val="000000"/>
                </a:solidFill>
                <a:latin typeface="Times New Roman" panose="02020603050405020304" pitchFamily="18" charset="0"/>
              </a:rPr>
              <a:t>and</a:t>
            </a:r>
            <a:r>
              <a:rPr lang="en-US" altLang="en-GH" i="1">
                <a:solidFill>
                  <a:srgbClr val="000000"/>
                </a:solidFill>
                <a:latin typeface="Times New Roman" panose="02020603050405020304" pitchFamily="18" charset="0"/>
              </a:rPr>
              <a:t> expression2. </a:t>
            </a:r>
          </a:p>
          <a:p>
            <a:pPr eaLnBrk="1" hangingPunct="1"/>
            <a:r>
              <a:rPr lang="en-US" altLang="en-GH">
                <a:solidFill>
                  <a:srgbClr val="000000"/>
                </a:solidFill>
                <a:latin typeface="Times New Roman" panose="02020603050405020304" pitchFamily="18" charset="0"/>
              </a:rPr>
              <a:t>Such tables are called </a:t>
            </a:r>
            <a:r>
              <a:rPr lang="en-US" altLang="en-GH" b="1">
                <a:solidFill>
                  <a:srgbClr val="0000FF"/>
                </a:solidFill>
                <a:latin typeface="Times New Roman" panose="02020603050405020304" pitchFamily="18" charset="0"/>
                <a:cs typeface="Times New Roman" panose="02020603050405020304" pitchFamily="18" charset="0"/>
              </a:rPr>
              <a:t>truth tables</a:t>
            </a:r>
            <a:r>
              <a:rPr lang="en-US" altLang="en-GH">
                <a:solidFill>
                  <a:srgbClr val="000000"/>
                </a:solidFill>
                <a:latin typeface="Times New Roman" panose="02020603050405020304" pitchFamily="18" charset="0"/>
              </a:rPr>
              <a:t>. Java evaluates to </a:t>
            </a:r>
            <a:r>
              <a:rPr lang="en-US" altLang="en-GH">
                <a:solidFill>
                  <a:srgbClr val="000000"/>
                </a:solidFill>
                <a:latin typeface="Lucida Console" panose="020B0609040504020204" pitchFamily="49" charset="0"/>
              </a:rPr>
              <a:t>false</a:t>
            </a:r>
            <a:r>
              <a:rPr lang="en-US" altLang="en-GH">
                <a:solidFill>
                  <a:srgbClr val="000000"/>
                </a:solidFill>
                <a:latin typeface="Times New Roman" panose="02020603050405020304" pitchFamily="18" charset="0"/>
              </a:rPr>
              <a:t> or </a:t>
            </a:r>
            <a:r>
              <a:rPr lang="en-US" altLang="en-GH">
                <a:solidFill>
                  <a:srgbClr val="000000"/>
                </a:solidFill>
                <a:latin typeface="Lucida Console" panose="020B0609040504020204" pitchFamily="49" charset="0"/>
              </a:rPr>
              <a:t>true</a:t>
            </a:r>
            <a:r>
              <a:rPr lang="en-US" altLang="en-GH">
                <a:solidFill>
                  <a:srgbClr val="000000"/>
                </a:solidFill>
                <a:latin typeface="Times New Roman" panose="02020603050405020304" pitchFamily="18" charset="0"/>
              </a:rPr>
              <a:t> all expressions that include relational operators, equality operators or logical operators.</a:t>
            </a:r>
          </a:p>
        </p:txBody>
      </p:sp>
      <p:sp>
        <p:nvSpPr>
          <p:cNvPr id="4" name="Footer Placeholder 3">
            <a:extLst>
              <a:ext uri="{FF2B5EF4-FFF2-40B4-BE49-F238E27FC236}">
                <a16:creationId xmlns:a16="http://schemas.microsoft.com/office/drawing/2014/main" id="{AD38E430-B172-7250-EF98-5D3DED37F37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1" descr="ch05imageslides_Page_05.png">
            <a:extLst>
              <a:ext uri="{FF2B5EF4-FFF2-40B4-BE49-F238E27FC236}">
                <a16:creationId xmlns:a16="http://schemas.microsoft.com/office/drawing/2014/main" id="{F07CFC8B-D96D-BB22-5406-B2B08D33B4E3}"/>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7F99B747-A7F3-13C8-C5AE-70A0E700F7BA}"/>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38" name="Picture 1" descr="ch05imageslides_Page_49.png">
            <a:extLst>
              <a:ext uri="{FF2B5EF4-FFF2-40B4-BE49-F238E27FC236}">
                <a16:creationId xmlns:a16="http://schemas.microsoft.com/office/drawing/2014/main" id="{B009B516-4EA9-D99D-EE86-FB8D309E9555}"/>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4C134263-394B-F352-AEF5-28A4771575A0}"/>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4077D-D383-9F03-A9BB-8338DD0CA704}"/>
              </a:ext>
            </a:extLst>
          </p:cNvPr>
          <p:cNvSpPr>
            <a:spLocks noGrp="1"/>
          </p:cNvSpPr>
          <p:nvPr>
            <p:ph type="title"/>
          </p:nvPr>
        </p:nvSpPr>
        <p:spPr/>
        <p:txBody>
          <a:bodyPr/>
          <a:lstStyle/>
          <a:p>
            <a:pPr eaLnBrk="1" fontAlgn="auto" hangingPunct="1">
              <a:spcAft>
                <a:spcPts val="0"/>
              </a:spcAft>
              <a:defRPr/>
            </a:pPr>
            <a:r>
              <a:rPr lang="en-US">
                <a:solidFill>
                  <a:srgbClr val="24B5A1"/>
                </a:solidFill>
                <a:latin typeface="Arial"/>
              </a:rPr>
              <a:t>5.8  </a:t>
            </a:r>
            <a:r>
              <a:rPr lang="en-US">
                <a:solidFill>
                  <a:srgbClr val="3380E6"/>
                </a:solidFill>
                <a:latin typeface="Arial"/>
              </a:rPr>
              <a:t>Logical Operators (Cont.)</a:t>
            </a:r>
          </a:p>
        </p:txBody>
      </p:sp>
      <p:sp>
        <p:nvSpPr>
          <p:cNvPr id="92163" name="Text Placeholder 2">
            <a:extLst>
              <a:ext uri="{FF2B5EF4-FFF2-40B4-BE49-F238E27FC236}">
                <a16:creationId xmlns:a16="http://schemas.microsoft.com/office/drawing/2014/main" id="{1E47E51F-7006-286E-A19C-1095ECE4FB21}"/>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The </a:t>
            </a:r>
            <a:r>
              <a:rPr lang="en-US" altLang="en-GH">
                <a:solidFill>
                  <a:srgbClr val="0000FF"/>
                </a:solidFill>
                <a:latin typeface="LucidaSansTypewriter" pitchFamily="49" charset="0"/>
              </a:rPr>
              <a:t>||</a:t>
            </a:r>
            <a:r>
              <a:rPr lang="en-US" altLang="en-GH">
                <a:solidFill>
                  <a:srgbClr val="000000"/>
                </a:solidFill>
                <a:latin typeface="Times New Roman" panose="02020603050405020304" pitchFamily="18" charset="0"/>
              </a:rPr>
              <a:t> (</a:t>
            </a:r>
            <a:r>
              <a:rPr lang="en-US" altLang="en-GH" b="1">
                <a:solidFill>
                  <a:srgbClr val="0000FF"/>
                </a:solidFill>
                <a:latin typeface="Times New Roman" panose="02020603050405020304" pitchFamily="18" charset="0"/>
                <a:cs typeface="Times New Roman" panose="02020603050405020304" pitchFamily="18" charset="0"/>
              </a:rPr>
              <a:t>conditional OR</a:t>
            </a:r>
            <a:r>
              <a:rPr lang="en-US" altLang="en-GH">
                <a:solidFill>
                  <a:srgbClr val="000000"/>
                </a:solidFill>
                <a:latin typeface="Times New Roman" panose="02020603050405020304" pitchFamily="18" charset="0"/>
              </a:rPr>
              <a:t>) operator ensures that </a:t>
            </a:r>
            <a:r>
              <a:rPr lang="en-US" altLang="en-GH" i="1">
                <a:solidFill>
                  <a:srgbClr val="000000"/>
                </a:solidFill>
                <a:latin typeface="Times New Roman" panose="02020603050405020304" pitchFamily="18" charset="0"/>
              </a:rPr>
              <a:t>either or both </a:t>
            </a:r>
            <a:r>
              <a:rPr lang="en-US" altLang="en-GH">
                <a:solidFill>
                  <a:srgbClr val="000000"/>
                </a:solidFill>
                <a:latin typeface="Times New Roman" panose="02020603050405020304" pitchFamily="18" charset="0"/>
              </a:rPr>
              <a:t>of two conditions are true before choosing a certain path of execution.</a:t>
            </a:r>
            <a:r>
              <a:rPr lang="en-US" altLang="en-GH" b="1" i="1">
                <a:solidFill>
                  <a:srgbClr val="000000"/>
                </a:solidFill>
                <a:latin typeface="Times New Roman" panose="02020603050405020304" pitchFamily="18" charset="0"/>
              </a:rPr>
              <a:t> </a:t>
            </a:r>
          </a:p>
          <a:p>
            <a:pPr eaLnBrk="1" hangingPunct="1"/>
            <a:r>
              <a:rPr lang="en-US" altLang="en-GH">
                <a:solidFill>
                  <a:srgbClr val="000000"/>
                </a:solidFill>
                <a:latin typeface="Times New Roman" panose="02020603050405020304" pitchFamily="18" charset="0"/>
              </a:rPr>
              <a:t>Figure 5.15 is a truth table for operator conditional OR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a:t>
            </a:r>
          </a:p>
          <a:p>
            <a:pPr eaLnBrk="1" hangingPunct="1"/>
            <a:r>
              <a:rPr lang="en-US" altLang="en-GH">
                <a:solidFill>
                  <a:srgbClr val="000000"/>
                </a:solidFill>
                <a:latin typeface="Times New Roman" panose="02020603050405020304" pitchFamily="18" charset="0"/>
              </a:rPr>
              <a:t>Operator </a:t>
            </a:r>
            <a:r>
              <a:rPr lang="en-US" altLang="en-GH">
                <a:solidFill>
                  <a:srgbClr val="000000"/>
                </a:solidFill>
                <a:latin typeface="Lucida Console" panose="020B0609040504020204" pitchFamily="49" charset="0"/>
              </a:rPr>
              <a:t>&amp;&amp;</a:t>
            </a:r>
            <a:r>
              <a:rPr lang="en-US" altLang="en-GH">
                <a:solidFill>
                  <a:srgbClr val="000000"/>
                </a:solidFill>
                <a:latin typeface="Times New Roman" panose="02020603050405020304" pitchFamily="18" charset="0"/>
              </a:rPr>
              <a:t> has a higher precedence than operator </a:t>
            </a:r>
            <a:r>
              <a:rPr lang="en-US" altLang="en-GH">
                <a:solidFill>
                  <a:srgbClr val="000000"/>
                </a:solidFill>
                <a:latin typeface="Lucida Console" panose="020B0609040504020204" pitchFamily="49" charset="0"/>
              </a:rPr>
              <a:t>||</a:t>
            </a:r>
            <a:r>
              <a:rPr lang="en-US" altLang="en-GH">
                <a:solidFill>
                  <a:srgbClr val="000000"/>
                </a:solidFill>
                <a:latin typeface="Times New Roman" panose="02020603050405020304" pitchFamily="18" charset="0"/>
              </a:rPr>
              <a:t>. </a:t>
            </a:r>
          </a:p>
          <a:p>
            <a:pPr eaLnBrk="1" hangingPunct="1"/>
            <a:r>
              <a:rPr lang="en-US" altLang="en-GH">
                <a:solidFill>
                  <a:srgbClr val="000000"/>
                </a:solidFill>
                <a:latin typeface="Times New Roman" panose="02020603050405020304" pitchFamily="18" charset="0"/>
              </a:rPr>
              <a:t>Both operators associate from left to right.  </a:t>
            </a:r>
          </a:p>
        </p:txBody>
      </p:sp>
      <p:sp>
        <p:nvSpPr>
          <p:cNvPr id="4" name="Footer Placeholder 3">
            <a:extLst>
              <a:ext uri="{FF2B5EF4-FFF2-40B4-BE49-F238E27FC236}">
                <a16:creationId xmlns:a16="http://schemas.microsoft.com/office/drawing/2014/main" id="{7044D4DA-2B96-BAC2-6C70-7BEFF74C083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186" name="Picture 1" descr="ch05imageslides_Page_50.png">
            <a:extLst>
              <a:ext uri="{FF2B5EF4-FFF2-40B4-BE49-F238E27FC236}">
                <a16:creationId xmlns:a16="http://schemas.microsoft.com/office/drawing/2014/main" id="{F248FCCB-DD4A-5EFB-7E32-D2A05863794E}"/>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A9D117B3-3AB9-C1ED-947C-504A52236B6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EF0C2-7AB2-D271-755D-CCB6484DB03A}"/>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5.9  </a:t>
            </a:r>
            <a:r>
              <a:rPr lang="en-US">
                <a:solidFill>
                  <a:srgbClr val="3380E6"/>
                </a:solidFill>
                <a:latin typeface="Arial"/>
              </a:rPr>
              <a:t>Structured Programming Summary (Cont.)</a:t>
            </a:r>
          </a:p>
        </p:txBody>
      </p:sp>
      <p:sp>
        <p:nvSpPr>
          <p:cNvPr id="116739" name="Text Placeholder 2">
            <a:extLst>
              <a:ext uri="{FF2B5EF4-FFF2-40B4-BE49-F238E27FC236}">
                <a16:creationId xmlns:a16="http://schemas.microsoft.com/office/drawing/2014/main" id="{3337ECD2-B730-75D9-8C63-04FB65A52D06}"/>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Structured programming promotes simplicity. </a:t>
            </a:r>
          </a:p>
          <a:p>
            <a:pPr eaLnBrk="1" hangingPunct="1"/>
            <a:r>
              <a:rPr lang="en-US" altLang="en-GH">
                <a:solidFill>
                  <a:srgbClr val="000000"/>
                </a:solidFill>
                <a:latin typeface="Times New Roman" panose="02020603050405020304" pitchFamily="18" charset="0"/>
              </a:rPr>
              <a:t>Bohm and Jacopini: Only three forms of control are needed to implement an algorithm:</a:t>
            </a:r>
          </a:p>
          <a:p>
            <a:pPr lvl="1" eaLnBrk="1" hangingPunct="1"/>
            <a:r>
              <a:rPr lang="en-US" altLang="en-GH">
                <a:solidFill>
                  <a:srgbClr val="000000"/>
                </a:solidFill>
                <a:latin typeface="Times New Roman" panose="02020603050405020304" pitchFamily="18" charset="0"/>
              </a:rPr>
              <a:t>Sequence</a:t>
            </a:r>
          </a:p>
          <a:p>
            <a:pPr lvl="1" eaLnBrk="1" hangingPunct="1"/>
            <a:r>
              <a:rPr lang="en-US" altLang="en-GH">
                <a:solidFill>
                  <a:srgbClr val="000000"/>
                </a:solidFill>
                <a:latin typeface="Times New Roman" panose="02020603050405020304" pitchFamily="18" charset="0"/>
              </a:rPr>
              <a:t>Selection</a:t>
            </a:r>
          </a:p>
          <a:p>
            <a:pPr lvl="1" eaLnBrk="1" hangingPunct="1"/>
            <a:r>
              <a:rPr lang="en-US" altLang="en-GH">
                <a:solidFill>
                  <a:srgbClr val="000000"/>
                </a:solidFill>
                <a:latin typeface="Times New Roman" panose="02020603050405020304" pitchFamily="18" charset="0"/>
              </a:rPr>
              <a:t>Repetition  </a:t>
            </a:r>
          </a:p>
          <a:p>
            <a:pPr eaLnBrk="1" hangingPunct="1"/>
            <a:r>
              <a:rPr lang="en-US" altLang="en-GH">
                <a:solidFill>
                  <a:srgbClr val="000000"/>
                </a:solidFill>
                <a:latin typeface="Times New Roman" panose="02020603050405020304" pitchFamily="18" charset="0"/>
              </a:rPr>
              <a:t>The sequence structure is trivial. Simply list the statements to execute in the order in which they should execute. </a:t>
            </a:r>
          </a:p>
        </p:txBody>
      </p:sp>
      <p:sp>
        <p:nvSpPr>
          <p:cNvPr id="4" name="Footer Placeholder 3">
            <a:extLst>
              <a:ext uri="{FF2B5EF4-FFF2-40B4-BE49-F238E27FC236}">
                <a16:creationId xmlns:a16="http://schemas.microsoft.com/office/drawing/2014/main" id="{839C7255-4EBE-2291-B0CA-2131F455110D}"/>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0A1EB-44BB-9E63-0936-DE8FABAC94F9}"/>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5.9  </a:t>
            </a:r>
            <a:r>
              <a:rPr lang="en-US">
                <a:solidFill>
                  <a:srgbClr val="3380E6"/>
                </a:solidFill>
                <a:latin typeface="Arial"/>
              </a:rPr>
              <a:t>Structured Programming Summary (Cont.)</a:t>
            </a:r>
          </a:p>
        </p:txBody>
      </p:sp>
      <p:sp>
        <p:nvSpPr>
          <p:cNvPr id="117763" name="Text Placeholder 2">
            <a:extLst>
              <a:ext uri="{FF2B5EF4-FFF2-40B4-BE49-F238E27FC236}">
                <a16:creationId xmlns:a16="http://schemas.microsoft.com/office/drawing/2014/main" id="{DA5C41EB-9F61-DA0C-49EC-8678CEED9C69}"/>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Selection is implemented in one of three ways:</a:t>
            </a:r>
          </a:p>
          <a:p>
            <a:pPr lvl="1" eaLnBrk="1" hangingPunct="1"/>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 statement (single selection)</a:t>
            </a:r>
          </a:p>
          <a:p>
            <a:pPr lvl="1" eaLnBrk="1" hangingPunct="1"/>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else</a:t>
            </a:r>
            <a:r>
              <a:rPr lang="en-US" altLang="en-GH">
                <a:solidFill>
                  <a:srgbClr val="000000"/>
                </a:solidFill>
                <a:latin typeface="Times New Roman" panose="02020603050405020304" pitchFamily="18" charset="0"/>
              </a:rPr>
              <a:t> statement (double selection)</a:t>
            </a:r>
          </a:p>
          <a:p>
            <a:pPr lvl="1" eaLnBrk="1" hangingPunct="1"/>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statement (multiple selection)</a:t>
            </a:r>
          </a:p>
          <a:p>
            <a:pPr eaLnBrk="1" hangingPunct="1"/>
            <a:r>
              <a:rPr lang="en-US" altLang="en-GH">
                <a:solidFill>
                  <a:srgbClr val="000000"/>
                </a:solidFill>
                <a:latin typeface="Times New Roman" panose="02020603050405020304" pitchFamily="18" charset="0"/>
              </a:rPr>
              <a:t>The simple </a:t>
            </a:r>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 statement is sufficient to provide any form of selection—everything that can be done with the </a:t>
            </a:r>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else</a:t>
            </a:r>
            <a:r>
              <a:rPr lang="en-US" altLang="en-GH">
                <a:solidFill>
                  <a:srgbClr val="000000"/>
                </a:solidFill>
                <a:latin typeface="Times New Roman" panose="02020603050405020304" pitchFamily="18" charset="0"/>
              </a:rPr>
              <a:t> statement and the </a:t>
            </a:r>
            <a:r>
              <a:rPr lang="en-US" altLang="en-GH">
                <a:solidFill>
                  <a:srgbClr val="000000"/>
                </a:solidFill>
                <a:latin typeface="Lucida Console" panose="020B0609040504020204" pitchFamily="49" charset="0"/>
              </a:rPr>
              <a:t>switch</a:t>
            </a:r>
            <a:r>
              <a:rPr lang="en-US" altLang="en-GH">
                <a:solidFill>
                  <a:srgbClr val="000000"/>
                </a:solidFill>
                <a:latin typeface="Times New Roman" panose="02020603050405020304" pitchFamily="18" charset="0"/>
              </a:rPr>
              <a:t> statement can be implemented by combining </a:t>
            </a:r>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 statements.</a:t>
            </a:r>
          </a:p>
        </p:txBody>
      </p:sp>
      <p:sp>
        <p:nvSpPr>
          <p:cNvPr id="4" name="Footer Placeholder 3">
            <a:extLst>
              <a:ext uri="{FF2B5EF4-FFF2-40B4-BE49-F238E27FC236}">
                <a16:creationId xmlns:a16="http://schemas.microsoft.com/office/drawing/2014/main" id="{3287D477-B988-C227-F273-D2EDA28C1329}"/>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DDD16-C38A-2A07-005A-890E3B13D905}"/>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5.9  </a:t>
            </a:r>
            <a:r>
              <a:rPr lang="en-US">
                <a:solidFill>
                  <a:srgbClr val="3380E6"/>
                </a:solidFill>
                <a:latin typeface="Arial"/>
              </a:rPr>
              <a:t>Structured Programming Summary (Cont.)</a:t>
            </a:r>
          </a:p>
        </p:txBody>
      </p:sp>
      <p:sp>
        <p:nvSpPr>
          <p:cNvPr id="118787" name="Text Placeholder 2">
            <a:extLst>
              <a:ext uri="{FF2B5EF4-FFF2-40B4-BE49-F238E27FC236}">
                <a16:creationId xmlns:a16="http://schemas.microsoft.com/office/drawing/2014/main" id="{19209503-1914-8610-3BFA-2334AC2F7286}"/>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Repetition is implemented in one of three ways:</a:t>
            </a:r>
          </a:p>
          <a:p>
            <a:pPr lvl="1" eaLnBrk="1" hangingPunct="1"/>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a:t>
            </a:r>
          </a:p>
          <a:p>
            <a:pPr lvl="1" eaLnBrk="1" hangingPunct="1"/>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a:t>
            </a:r>
          </a:p>
          <a:p>
            <a:pPr lvl="1" eaLnBrk="1" hangingPunct="1"/>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statement</a:t>
            </a:r>
          </a:p>
          <a:p>
            <a:pPr eaLnBrk="1" hangingPunct="1"/>
            <a:r>
              <a:rPr lang="en-US" altLang="en-GH">
                <a:solidFill>
                  <a:srgbClr val="000000"/>
                </a:solidFill>
                <a:latin typeface="Times New Roman" panose="02020603050405020304" pitchFamily="18" charset="0"/>
              </a:rPr>
              <a:t>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is sufficient to provide any form of repetition. Everything that can be done with </a:t>
            </a:r>
            <a:r>
              <a:rPr lang="en-US" altLang="en-GH">
                <a:solidFill>
                  <a:srgbClr val="000000"/>
                </a:solidFill>
                <a:latin typeface="Lucida Console" panose="020B0609040504020204" pitchFamily="49" charset="0"/>
              </a:rPr>
              <a:t>do</a:t>
            </a:r>
            <a:r>
              <a:rPr lang="en-US" altLang="en-GH">
                <a:solidFill>
                  <a:srgbClr val="000000"/>
                </a:solidFill>
                <a:latin typeface="Times New Roman" panose="02020603050405020304" pitchFamily="18" charset="0"/>
              </a:rPr>
              <a:t>…</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and </a:t>
            </a:r>
            <a:r>
              <a:rPr lang="en-US" altLang="en-GH">
                <a:solidFill>
                  <a:srgbClr val="000000"/>
                </a:solidFill>
                <a:latin typeface="Lucida Console" panose="020B0609040504020204" pitchFamily="49" charset="0"/>
              </a:rPr>
              <a:t>for</a:t>
            </a:r>
            <a:r>
              <a:rPr lang="en-US" altLang="en-GH">
                <a:solidFill>
                  <a:srgbClr val="000000"/>
                </a:solidFill>
                <a:latin typeface="Times New Roman" panose="02020603050405020304" pitchFamily="18" charset="0"/>
              </a:rPr>
              <a:t> can be done with the </a:t>
            </a:r>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a:t>
            </a:r>
          </a:p>
        </p:txBody>
      </p:sp>
      <p:sp>
        <p:nvSpPr>
          <p:cNvPr id="4" name="Footer Placeholder 3">
            <a:extLst>
              <a:ext uri="{FF2B5EF4-FFF2-40B4-BE49-F238E27FC236}">
                <a16:creationId xmlns:a16="http://schemas.microsoft.com/office/drawing/2014/main" id="{D34046B8-8611-78F3-5AC8-62EAF8B9D2FE}"/>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ECE19-C3B0-EF13-B209-7171D1E2C9B7}"/>
              </a:ext>
            </a:extLst>
          </p:cNvPr>
          <p:cNvSpPr>
            <a:spLocks noGrp="1"/>
          </p:cNvSpPr>
          <p:nvPr>
            <p:ph type="title"/>
          </p:nvPr>
        </p:nvSpPr>
        <p:spPr/>
        <p:txBody>
          <a:bodyPr>
            <a:normAutofit fontScale="90000"/>
          </a:bodyPr>
          <a:lstStyle/>
          <a:p>
            <a:pPr eaLnBrk="1" fontAlgn="auto" hangingPunct="1">
              <a:spcAft>
                <a:spcPts val="0"/>
              </a:spcAft>
              <a:defRPr/>
            </a:pPr>
            <a:r>
              <a:rPr lang="en-US">
                <a:solidFill>
                  <a:srgbClr val="24B5A1"/>
                </a:solidFill>
                <a:latin typeface="Arial"/>
              </a:rPr>
              <a:t>5.9  </a:t>
            </a:r>
            <a:r>
              <a:rPr lang="en-US">
                <a:solidFill>
                  <a:srgbClr val="3380E6"/>
                </a:solidFill>
                <a:latin typeface="Arial"/>
              </a:rPr>
              <a:t>Structured Programming Summary (Cont.)</a:t>
            </a:r>
          </a:p>
        </p:txBody>
      </p:sp>
      <p:sp>
        <p:nvSpPr>
          <p:cNvPr id="119811" name="Text Placeholder 2">
            <a:extLst>
              <a:ext uri="{FF2B5EF4-FFF2-40B4-BE49-F238E27FC236}">
                <a16:creationId xmlns:a16="http://schemas.microsoft.com/office/drawing/2014/main" id="{7E5A95E5-4E99-D02B-BDA3-55FE89C5D873}"/>
              </a:ext>
            </a:extLst>
          </p:cNvPr>
          <p:cNvSpPr>
            <a:spLocks noGrp="1"/>
          </p:cNvSpPr>
          <p:nvPr>
            <p:ph type="body" idx="1"/>
          </p:nvPr>
        </p:nvSpPr>
        <p:spPr/>
        <p:txBody>
          <a:bodyPr/>
          <a:lstStyle/>
          <a:p>
            <a:pPr eaLnBrk="1" hangingPunct="1"/>
            <a:r>
              <a:rPr lang="en-US" altLang="en-GH">
                <a:solidFill>
                  <a:srgbClr val="000000"/>
                </a:solidFill>
                <a:latin typeface="Times New Roman" panose="02020603050405020304" pitchFamily="18" charset="0"/>
              </a:rPr>
              <a:t>Combining these results illustrates that any form of control ever needed in a Java program can be expressed in terms of</a:t>
            </a:r>
          </a:p>
          <a:p>
            <a:pPr lvl="1" eaLnBrk="1" hangingPunct="1"/>
            <a:r>
              <a:rPr lang="en-US" altLang="en-GH">
                <a:solidFill>
                  <a:srgbClr val="000000"/>
                </a:solidFill>
                <a:latin typeface="Times New Roman" panose="02020603050405020304" pitchFamily="18" charset="0"/>
              </a:rPr>
              <a:t>sequence</a:t>
            </a:r>
          </a:p>
          <a:p>
            <a:pPr lvl="1" eaLnBrk="1" hangingPunct="1"/>
            <a:r>
              <a:rPr lang="en-US" altLang="en-GH">
                <a:solidFill>
                  <a:srgbClr val="000000"/>
                </a:solidFill>
                <a:latin typeface="Lucida Console" panose="020B0609040504020204" pitchFamily="49" charset="0"/>
              </a:rPr>
              <a:t>if</a:t>
            </a:r>
            <a:r>
              <a:rPr lang="en-US" altLang="en-GH">
                <a:solidFill>
                  <a:srgbClr val="000000"/>
                </a:solidFill>
                <a:latin typeface="Times New Roman" panose="02020603050405020304" pitchFamily="18" charset="0"/>
              </a:rPr>
              <a:t> statement (selection)</a:t>
            </a:r>
          </a:p>
          <a:p>
            <a:pPr lvl="1" eaLnBrk="1" hangingPunct="1"/>
            <a:r>
              <a:rPr lang="en-US" altLang="en-GH">
                <a:solidFill>
                  <a:srgbClr val="000000"/>
                </a:solidFill>
                <a:latin typeface="Lucida Console" panose="020B0609040504020204" pitchFamily="49" charset="0"/>
              </a:rPr>
              <a:t>while</a:t>
            </a:r>
            <a:r>
              <a:rPr lang="en-US" altLang="en-GH">
                <a:solidFill>
                  <a:srgbClr val="000000"/>
                </a:solidFill>
                <a:latin typeface="Times New Roman" panose="02020603050405020304" pitchFamily="18" charset="0"/>
              </a:rPr>
              <a:t> statement (repetition)</a:t>
            </a:r>
          </a:p>
          <a:p>
            <a:pPr eaLnBrk="1" hangingPunct="1">
              <a:buFont typeface="Wingdings 3" pitchFamily="2" charset="2"/>
              <a:buNone/>
            </a:pPr>
            <a:r>
              <a:rPr lang="en-US" altLang="en-GH">
                <a:solidFill>
                  <a:srgbClr val="000000"/>
                </a:solidFill>
                <a:latin typeface="Times New Roman" panose="02020603050405020304" pitchFamily="18" charset="0"/>
              </a:rPr>
              <a:t>	and that these can be combined in only two ways—stacking and nesting. </a:t>
            </a:r>
          </a:p>
        </p:txBody>
      </p:sp>
      <p:sp>
        <p:nvSpPr>
          <p:cNvPr id="4" name="Footer Placeholder 3">
            <a:extLst>
              <a:ext uri="{FF2B5EF4-FFF2-40B4-BE49-F238E27FC236}">
                <a16:creationId xmlns:a16="http://schemas.microsoft.com/office/drawing/2014/main" id="{AB4BC69A-F6D8-54F8-98CA-A464A29C40C3}"/>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1" descr="ch05imageslides_Page_06.png">
            <a:extLst>
              <a:ext uri="{FF2B5EF4-FFF2-40B4-BE49-F238E27FC236}">
                <a16:creationId xmlns:a16="http://schemas.microsoft.com/office/drawing/2014/main" id="{1C901007-1992-1157-88DF-5E319C0E7DB4}"/>
              </a:ext>
            </a:extLst>
          </p:cNvPr>
          <p:cNvPicPr>
            <a:picLocks noGrp="1" noChangeAspect="1"/>
          </p:cNvPicPr>
          <p:nvPr isPhoto="1"/>
        </p:nvPicPr>
        <p:blipFill>
          <a:blip r:embed="rId3">
            <a:extLst>
              <a:ext uri="{28A0092B-C50C-407E-A947-70E740481C1C}">
                <a14:useLocalDpi xmlns:a14="http://schemas.microsoft.com/office/drawing/2010/main" val="0"/>
              </a:ext>
            </a:extLst>
          </a:blip>
          <a:srcRect/>
          <a:stretch>
            <a:fillRect/>
          </a:stretch>
        </p:blipFill>
        <p:spPr bwMode="auto">
          <a:xfrm>
            <a:off x="0" y="652463"/>
            <a:ext cx="9144000" cy="555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64E18380-2ABE-E1A9-8FA4-684F1CE280A4}"/>
              </a:ext>
            </a:extLst>
          </p:cNvPr>
          <p:cNvSpPr>
            <a:spLocks noGrp="1"/>
          </p:cNvSpPr>
          <p:nvPr>
            <p:ph type="ftr" sz="quarter" idx="11"/>
          </p:nvPr>
        </p:nvSpPr>
        <p:spPr/>
        <p:txBody>
          <a:bodyPr/>
          <a:lstStyle/>
          <a:p>
            <a:pPr>
              <a:defRPr/>
            </a:pPr>
            <a:r>
              <a:rPr lang="en-US"/>
              <a:t>© Copyright 1992-2012 by Pearson Education, Inc. All Rights Reserved.</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2.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3.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4.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LongProperties xmlns="http://schemas.microsoft.com/office/2006/metadata/long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Wiki Page" ma:contentTypeID="0x01010800C661CDCFE8494F4E9AB730BE44130AE2" ma:contentTypeVersion="1" ma:contentTypeDescription="Create a new wiki page." ma:contentTypeScope="" ma:versionID="ac3f0c655fe2ae58085a4548e8dc0796">
  <xsd:schema xmlns:xsd="http://www.w3.org/2001/XMLSchema" xmlns:xs="http://www.w3.org/2001/XMLSchema" xmlns:p="http://schemas.microsoft.com/office/2006/metadata/properties" xmlns:ns1="http://schemas.microsoft.com/sharepoint/v3" xmlns:ns2="e5222bea-0a0f-4f8c-b9f7-21e1ae72cb64" targetNamespace="http://schemas.microsoft.com/office/2006/metadata/properties" ma:root="true" ma:fieldsID="35dc98d1b06bd8f9f810fb7c0d70b157" ns1:_="" ns2:_="">
    <xsd:import namespace="http://schemas.microsoft.com/sharepoint/v3"/>
    <xsd:import namespace="e5222bea-0a0f-4f8c-b9f7-21e1ae72cb64"/>
    <xsd:element name="properties">
      <xsd:complexType>
        <xsd:sequence>
          <xsd:element name="documentManagement">
            <xsd:complexType>
              <xsd:all>
                <xsd:element ref="ns1:WikiField" minOccurs="0"/>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WikiField" ma:index="7" nillable="true" ma:displayName="Wiki Content" ma:internalName="WikiField">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5222bea-0a0f-4f8c-b9f7-21e1ae72cb6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WikiEditForm</Display>
  <Edit>WikiEditForm</Edit>
  <New>WikiEditForm</New>
</FormTemplates>
</file>

<file path=customXml/itemProps1.xml><?xml version="1.0" encoding="utf-8"?>
<ds:datastoreItem xmlns:ds="http://schemas.openxmlformats.org/officeDocument/2006/customXml" ds:itemID="{0160E76C-625D-450C-9217-F6AA04CCE5CE}">
  <ds:schemaRefs>
    <ds:schemaRef ds:uri="http://schemas.microsoft.com/office/2006/metadata/longProperties"/>
  </ds:schemaRefs>
</ds:datastoreItem>
</file>

<file path=customXml/itemProps2.xml><?xml version="1.0" encoding="utf-8"?>
<ds:datastoreItem xmlns:ds="http://schemas.openxmlformats.org/officeDocument/2006/customXml" ds:itemID="{D51DB69C-48E4-4459-9AEE-C60A3587F668}">
  <ds:schemaRefs>
    <ds:schemaRef ds:uri="http://schemas.microsoft.com/sharepoint/events"/>
  </ds:schemaRefs>
</ds:datastoreItem>
</file>

<file path=customXml/itemProps3.xml><?xml version="1.0" encoding="utf-8"?>
<ds:datastoreItem xmlns:ds="http://schemas.openxmlformats.org/officeDocument/2006/customXml" ds:itemID="{369C17A1-84BA-49C5-B336-7D78CCF5B3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5222bea-0a0f-4f8c-b9f7-21e1ae72cb6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085CAE4-BB75-4C98-8BB9-402E1CAE958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DeitelPowerPointTemplate</Template>
  <TotalTime>197</TotalTime>
  <Words>4438</Words>
  <Application>Microsoft Macintosh PowerPoint</Application>
  <PresentationFormat>On-screen Show (4:3)</PresentationFormat>
  <Paragraphs>367</Paragraphs>
  <Slides>86</Slides>
  <Notes>61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86</vt:i4>
      </vt:variant>
    </vt:vector>
  </HeadingPairs>
  <TitlesOfParts>
    <vt:vector size="99" baseType="lpstr">
      <vt:lpstr>Arial</vt:lpstr>
      <vt:lpstr>Lucida Sans Unicode</vt:lpstr>
      <vt:lpstr>Wingdings 3</vt:lpstr>
      <vt:lpstr>Wingdings</vt:lpstr>
      <vt:lpstr>Wingdings 2</vt:lpstr>
      <vt:lpstr>Calibri</vt:lpstr>
      <vt:lpstr>Lucida Console</vt:lpstr>
      <vt:lpstr>Times New Roman</vt:lpstr>
      <vt:lpstr>LucidaSansTypewriter</vt:lpstr>
      <vt:lpstr>AGaramond</vt:lpstr>
      <vt:lpstr>Verdana</vt:lpstr>
      <vt:lpstr>AGaramond Bold</vt:lpstr>
      <vt:lpstr>Concourse</vt:lpstr>
      <vt:lpstr> Control Statements: Part 2</vt:lpstr>
      <vt:lpstr>PowerPoint Presentation</vt:lpstr>
      <vt:lpstr>PowerPoint Presentation</vt:lpstr>
      <vt:lpstr>5.1  Introduction</vt:lpstr>
      <vt:lpstr>5.2  Essentials of Counter-Controlled Repetition</vt:lpstr>
      <vt:lpstr>PowerPoint Presentation</vt:lpstr>
      <vt:lpstr>5.2  Essentials of Counter-Controlled Repetition (Cont.)</vt:lpstr>
      <vt:lpstr>PowerPoint Presentation</vt:lpstr>
      <vt:lpstr>PowerPoint Presentation</vt:lpstr>
      <vt:lpstr>PowerPoint Presentation</vt:lpstr>
      <vt:lpstr>5.3  for Repetition Statement</vt:lpstr>
      <vt:lpstr>PowerPoint Presentation</vt:lpstr>
      <vt:lpstr>5.3  for Repetition Statement (Cont.)</vt:lpstr>
      <vt:lpstr>PowerPoint Presentation</vt:lpstr>
      <vt:lpstr>PowerPoint Presentation</vt:lpstr>
      <vt:lpstr>PowerPoint Presentation</vt:lpstr>
      <vt:lpstr>5.3  for Repetition Statement (Cont.)</vt:lpstr>
      <vt:lpstr>5.3  for Repetition Statement (Cont.)</vt:lpstr>
      <vt:lpstr>5.3  for Repetition Statement (Cont.)</vt:lpstr>
      <vt:lpstr>PowerPoint Presentation</vt:lpstr>
      <vt:lpstr>5.3  for Repetition Statement (Cont.)</vt:lpstr>
      <vt:lpstr>PowerPoint Presentation</vt:lpstr>
      <vt:lpstr>PowerPoint Presentation</vt:lpstr>
      <vt:lpstr>5.3  for Repetition Statement (Cont.)</vt:lpstr>
      <vt:lpstr>PowerPoint Presentation</vt:lpstr>
      <vt:lpstr>PowerPoint Presentation</vt:lpstr>
      <vt:lpstr>5.4  Examples Using the for Statement</vt:lpstr>
      <vt:lpstr>5.4  Examples Using the for Statement (Cont.)</vt:lpstr>
      <vt:lpstr>PowerPoint Presentation</vt:lpstr>
      <vt:lpstr>PowerPoint Presentation</vt:lpstr>
      <vt:lpstr>5.4  Examples Using the for Statement (Cont.)</vt:lpstr>
      <vt:lpstr>PowerPoint Presentation</vt:lpstr>
      <vt:lpstr>5.4  Examples Using the for Statement (Cont.)</vt:lpstr>
      <vt:lpstr>5.4  Examples Using the for Statement (Cont.)</vt:lpstr>
      <vt:lpstr>PowerPoint Presentation</vt:lpstr>
      <vt:lpstr>PowerPoint Presentation</vt:lpstr>
      <vt:lpstr>5.4  Examples Using the for Statement (Cont.)</vt:lpstr>
      <vt:lpstr>5.4  Examples Using the for Statement (Cont.)</vt:lpstr>
      <vt:lpstr>PowerPoint Presentation</vt:lpstr>
      <vt:lpstr>5.4  Examples Using the for Statement (Cont.)</vt:lpstr>
      <vt:lpstr>PowerPoint Presentation</vt:lpstr>
      <vt:lpstr>5.5  do…while Repetition Statement</vt:lpstr>
      <vt:lpstr>PowerPoint Presentation</vt:lpstr>
      <vt:lpstr>5.5  do…while Repetition Statement (Cont.)</vt:lpstr>
      <vt:lpstr>PowerPoint Presentation</vt:lpstr>
      <vt:lpstr>5.5  do…while Repetition Statement (Cont.)</vt:lpstr>
      <vt:lpstr>PowerPoint Presentation</vt:lpstr>
      <vt:lpstr>5.6  switch Multiple-Selection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5.6  switch Multiple-Selection Statement (Cont.)</vt:lpstr>
      <vt:lpstr>5.6  switch Multiple-Selection Statement (Cont.)</vt:lpstr>
      <vt:lpstr>5.6  switch Multiple-Selection Statement (Cont.)</vt:lpstr>
      <vt:lpstr>5.6  switch Multiple-Selection Statement (Cont.)</vt:lpstr>
      <vt:lpstr>PowerPoint Presentation</vt:lpstr>
      <vt:lpstr>5.6  switch Multiple-Selection Statement (Cont.)</vt:lpstr>
      <vt:lpstr>PowerPoint Presentation</vt:lpstr>
      <vt:lpstr>PowerPoint Presentation</vt:lpstr>
      <vt:lpstr>PowerPoint Presentation</vt:lpstr>
      <vt:lpstr>5.6  switch Multiple-Selection Statement (Cont.)</vt:lpstr>
      <vt:lpstr>5.6  switch Multiple-Selection Statement (Cont.)</vt:lpstr>
      <vt:lpstr>5.7  break and continue Statements </vt:lpstr>
      <vt:lpstr>PowerPoint Presentation</vt:lpstr>
      <vt:lpstr>5.7  break and continue Statements  (Cont.)</vt:lpstr>
      <vt:lpstr>PowerPoint Presentation</vt:lpstr>
      <vt:lpstr>PowerPoint Presentation</vt:lpstr>
      <vt:lpstr>PowerPoint Presentation</vt:lpstr>
      <vt:lpstr>5.8  Logical Operators</vt:lpstr>
      <vt:lpstr>5.8  Logical Operators (Cont.)</vt:lpstr>
      <vt:lpstr>PowerPoint Presentation</vt:lpstr>
      <vt:lpstr>5.8  Logical Operators (Cont.)</vt:lpstr>
      <vt:lpstr>PowerPoint Presentation</vt:lpstr>
      <vt:lpstr>5.9  Structured Programming Summary (Cont.)</vt:lpstr>
      <vt:lpstr>5.9  Structured Programming Summary (Cont.)</vt:lpstr>
      <vt:lpstr>5.9  Structured Programming Summary (Cont.)</vt:lpstr>
      <vt:lpstr>5.9  Structured Programming Summary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Control Statements: Part 2</dc:title>
  <dc:creator>paul</dc:creator>
  <cp:lastModifiedBy>Microsoft Office User</cp:lastModifiedBy>
  <cp:revision>33</cp:revision>
  <dcterms:created xsi:type="dcterms:W3CDTF">2009-05-05T16:55:41Z</dcterms:created>
  <dcterms:modified xsi:type="dcterms:W3CDTF">2023-03-27T10:23:35Z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
    <vt:lpwstr>4DEH7KH7T3PT-106-12149</vt:lpwstr>
  </property>
  <property fmtid="{D5CDD505-2E9C-101B-9397-08002B2CF9AE}" pid="3" name="_dlc_DocIdItemGuid">
    <vt:lpwstr>420f8c15-54ea-46e3-bfe1-9507ea1b37f0</vt:lpwstr>
  </property>
  <property fmtid="{D5CDD505-2E9C-101B-9397-08002B2CF9AE}" pid="4" name="_dlc_DocIdUrl">
    <vt:lpwstr>http://10.1.5.1/jwilson/_layouts/DocIdRedir.aspx?ID=4DEH7KH7T3PT-106-12149, 4DEH7KH7T3PT-106-12149</vt:lpwstr>
  </property>
</Properties>
</file>

<file path=docProps/thumbnail.jpeg>
</file>